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2663" y="1556952"/>
            <a:ext cx="8825658" cy="2429597"/>
          </a:xfrm>
        </p:spPr>
        <p:txBody>
          <a:bodyPr/>
          <a:lstStyle/>
          <a:p>
            <a:pPr algn="ctr"/>
            <a:r>
              <a:rPr lang="en-US" dirty="0" smtClean="0"/>
              <a:t>Interfaces </a:t>
            </a:r>
            <a:r>
              <a:rPr lang="en-US" dirty="0" err="1" smtClean="0"/>
              <a:t>Graficas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Parte 2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624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44" y="556355"/>
            <a:ext cx="10058400" cy="5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74" y="641268"/>
            <a:ext cx="9946372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10" y="348800"/>
            <a:ext cx="9630889" cy="58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593766"/>
            <a:ext cx="10058400" cy="56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7" y="688767"/>
            <a:ext cx="10058400" cy="55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94" y="451260"/>
            <a:ext cx="9378222" cy="59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43" y="486888"/>
            <a:ext cx="10058400" cy="59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6" y="294837"/>
            <a:ext cx="10058400" cy="60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56" y="510638"/>
            <a:ext cx="8480885" cy="59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61" y="629391"/>
            <a:ext cx="9667746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586348" y="2446318"/>
            <a:ext cx="4441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6000" dirty="0" smtClean="0"/>
              <a:t>EVENTOS</a:t>
            </a:r>
            <a:endParaRPr lang="es-BO" sz="6000" dirty="0"/>
          </a:p>
        </p:txBody>
      </p:sp>
    </p:spTree>
    <p:extLst>
      <p:ext uri="{BB962C8B-B14F-4D97-AF65-F5344CB8AC3E}">
        <p14:creationId xmlns:p14="http://schemas.microsoft.com/office/powerpoint/2010/main" val="29140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87" y="558141"/>
            <a:ext cx="8953025" cy="58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69" y="368135"/>
            <a:ext cx="9161061" cy="60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40" y="510639"/>
            <a:ext cx="9208120" cy="58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89" y="498763"/>
            <a:ext cx="8542422" cy="59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3" y="415634"/>
            <a:ext cx="9263730" cy="61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28" y="475013"/>
            <a:ext cx="9067344" cy="60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861654"/>
            <a:ext cx="10058400" cy="50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391886"/>
            <a:ext cx="9678751" cy="61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12" y="634719"/>
            <a:ext cx="10058400" cy="56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26" y="415635"/>
            <a:ext cx="9747504" cy="61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92332" y="1435555"/>
            <a:ext cx="9005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3200" dirty="0"/>
              <a:t>LAS  GUI </a:t>
            </a:r>
            <a:r>
              <a:rPr lang="es-BO" sz="3200" dirty="0" smtClean="0"/>
              <a:t> SON </a:t>
            </a:r>
            <a:r>
              <a:rPr lang="es-BO" sz="3200" dirty="0"/>
              <a:t>CONTROLADAS POR EVENTOS, ALGUNOS EVENTOS COMUNES SON: MOVER RATON, CLICK EN BOTONES DEL RATON, CLICK EN BOTONES DE VENTANAS, ESCRIBIR UN CAMPO DE TEXTO, SELECCIONAR UN ELEMENTO DE MENU, CERRAR VENTANA, </a:t>
            </a:r>
            <a:r>
              <a:rPr lang="es-BO" sz="3200" dirty="0" smtClean="0"/>
              <a:t>….etc.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0150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0" y="775917"/>
            <a:ext cx="10058400" cy="49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03" y="463137"/>
            <a:ext cx="9997807" cy="59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32" y="783771"/>
            <a:ext cx="10058400" cy="53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0" y="439387"/>
            <a:ext cx="9250878" cy="59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54" y="486888"/>
            <a:ext cx="10058400" cy="60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7" y="952154"/>
            <a:ext cx="10058400" cy="46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6" y="475013"/>
            <a:ext cx="10058400" cy="57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72" y="534390"/>
            <a:ext cx="9593015" cy="56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" y="590153"/>
            <a:ext cx="10058400" cy="56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5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5" y="724395"/>
            <a:ext cx="10058400" cy="56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7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93800" y="1293833"/>
            <a:ext cx="890500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ES" sz="3600" dirty="0">
                <a:latin typeface="+mj-lt"/>
              </a:rPr>
              <a:t>CONSTA DE 3 PARTES:</a:t>
            </a:r>
          </a:p>
          <a:p>
            <a:pPr eaLnBrk="1" hangingPunct="1"/>
            <a:endParaRPr lang="es-ES" sz="3600" dirty="0">
              <a:latin typeface="+mj-lt"/>
            </a:endParaRPr>
          </a:p>
          <a:p>
            <a:pPr eaLnBrk="1" hangingPunct="1">
              <a:buFontTx/>
              <a:buChar char="-"/>
            </a:pPr>
            <a:r>
              <a:rPr lang="es-ES" sz="3600" dirty="0">
                <a:latin typeface="+mj-lt"/>
              </a:rPr>
              <a:t> Origen del </a:t>
            </a:r>
            <a:r>
              <a:rPr lang="es-ES" sz="3600" dirty="0" smtClean="0">
                <a:latin typeface="+mj-lt"/>
              </a:rPr>
              <a:t>evento</a:t>
            </a:r>
          </a:p>
          <a:p>
            <a:pPr eaLnBrk="1" hangingPunct="1">
              <a:buFontTx/>
              <a:buChar char="-"/>
            </a:pPr>
            <a:endParaRPr lang="es-ES" sz="3600" dirty="0">
              <a:latin typeface="+mj-lt"/>
            </a:endParaRPr>
          </a:p>
          <a:p>
            <a:pPr eaLnBrk="1" hangingPunct="1">
              <a:buFontTx/>
              <a:buChar char="-"/>
            </a:pPr>
            <a:r>
              <a:rPr lang="es-ES" sz="3600" dirty="0">
                <a:latin typeface="+mj-lt"/>
              </a:rPr>
              <a:t> Objeto del </a:t>
            </a:r>
            <a:r>
              <a:rPr lang="es-ES" sz="3600" dirty="0" smtClean="0">
                <a:latin typeface="+mj-lt"/>
              </a:rPr>
              <a:t>evento</a:t>
            </a:r>
          </a:p>
          <a:p>
            <a:pPr eaLnBrk="1" hangingPunct="1">
              <a:buFontTx/>
              <a:buChar char="-"/>
            </a:pPr>
            <a:endParaRPr lang="es-ES" sz="3600" dirty="0">
              <a:latin typeface="+mj-lt"/>
            </a:endParaRPr>
          </a:p>
          <a:p>
            <a:pPr eaLnBrk="1" hangingPunct="1">
              <a:buFontTx/>
              <a:buChar char="-"/>
            </a:pPr>
            <a:r>
              <a:rPr lang="es-ES" sz="3600" dirty="0">
                <a:latin typeface="+mj-lt"/>
              </a:rPr>
              <a:t> Componente de escucha del evento</a:t>
            </a:r>
          </a:p>
        </p:txBody>
      </p:sp>
    </p:spTree>
    <p:extLst>
      <p:ext uri="{BB962C8B-B14F-4D97-AF65-F5344CB8AC3E}">
        <p14:creationId xmlns:p14="http://schemas.microsoft.com/office/powerpoint/2010/main" val="34801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3" y="439386"/>
            <a:ext cx="9725891" cy="60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56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91" y="605641"/>
            <a:ext cx="10058400" cy="568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9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4" y="680653"/>
            <a:ext cx="10058400" cy="52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94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804496"/>
            <a:ext cx="10058400" cy="51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56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19" y="837838"/>
            <a:ext cx="9030961" cy="51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0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2" y="613969"/>
            <a:ext cx="995501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704469"/>
            <a:ext cx="8468908" cy="54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9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218626"/>
            <a:ext cx="8230749" cy="64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1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2" y="0"/>
            <a:ext cx="10058400" cy="67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40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8" y="547285"/>
            <a:ext cx="1005840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33153" y="855023"/>
            <a:ext cx="95833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/>
              <a:t>Pasos para definir una GUI con </a:t>
            </a:r>
            <a:r>
              <a:rPr lang="es-BO" sz="2800" dirty="0" smtClean="0"/>
              <a:t>Swing:</a:t>
            </a:r>
            <a:endParaRPr lang="es-BO" sz="2800" dirty="0"/>
          </a:p>
          <a:p>
            <a:endParaRPr lang="es-BO" sz="2800" dirty="0"/>
          </a:p>
          <a:p>
            <a:r>
              <a:rPr lang="es-BO" sz="2800" dirty="0"/>
              <a:t>1. Crear los componentes</a:t>
            </a:r>
          </a:p>
          <a:p>
            <a:r>
              <a:rPr lang="es-BO" sz="2800" dirty="0"/>
              <a:t>2. </a:t>
            </a:r>
            <a:r>
              <a:rPr lang="es-BO" sz="2800" dirty="0" err="1"/>
              <a:t>Deﬁnir</a:t>
            </a:r>
            <a:r>
              <a:rPr lang="es-BO" sz="2800" dirty="0"/>
              <a:t> las propiedades de los componentes</a:t>
            </a:r>
          </a:p>
          <a:p>
            <a:r>
              <a:rPr lang="es-BO" sz="2800" dirty="0"/>
              <a:t>3. Crear los contenedores que almacenan los </a:t>
            </a:r>
          </a:p>
          <a:p>
            <a:r>
              <a:rPr lang="es-BO" sz="2800" dirty="0"/>
              <a:t>componentes</a:t>
            </a:r>
          </a:p>
          <a:p>
            <a:r>
              <a:rPr lang="es-BO" sz="2800" dirty="0"/>
              <a:t>4. </a:t>
            </a:r>
            <a:r>
              <a:rPr lang="es-BO" sz="2800" dirty="0" err="1"/>
              <a:t>Especiﬁcar</a:t>
            </a:r>
            <a:r>
              <a:rPr lang="es-BO" sz="2800" dirty="0"/>
              <a:t> los </a:t>
            </a:r>
            <a:r>
              <a:rPr lang="es-BO" sz="2800" dirty="0" err="1"/>
              <a:t>LayoutManagers</a:t>
            </a:r>
            <a:r>
              <a:rPr lang="es-BO" sz="2800" dirty="0"/>
              <a:t> para disponer  </a:t>
            </a:r>
            <a:r>
              <a:rPr lang="es-BO" sz="2800" dirty="0" smtClean="0"/>
              <a:t>los  </a:t>
            </a:r>
            <a:r>
              <a:rPr lang="es-BO" sz="2800" dirty="0"/>
              <a:t>componentes en los contenedores</a:t>
            </a:r>
          </a:p>
          <a:p>
            <a:r>
              <a:rPr lang="es-BO" sz="2800" dirty="0"/>
              <a:t>5. Añadir los componentes en los contenedores</a:t>
            </a:r>
          </a:p>
          <a:p>
            <a:r>
              <a:rPr lang="es-BO" sz="2800" dirty="0"/>
              <a:t>6. </a:t>
            </a:r>
            <a:r>
              <a:rPr lang="es-BO" sz="2800" dirty="0" err="1"/>
              <a:t>Deﬁnir</a:t>
            </a:r>
            <a:r>
              <a:rPr lang="es-BO" sz="2800" dirty="0"/>
              <a:t> la escucha de eventos</a:t>
            </a:r>
          </a:p>
          <a:p>
            <a:r>
              <a:rPr lang="es-BO" sz="2800" dirty="0"/>
              <a:t>7. Mostrar la GUI al usuario</a:t>
            </a:r>
          </a:p>
        </p:txBody>
      </p:sp>
    </p:spTree>
    <p:extLst>
      <p:ext uri="{BB962C8B-B14F-4D97-AF65-F5344CB8AC3E}">
        <p14:creationId xmlns:p14="http://schemas.microsoft.com/office/powerpoint/2010/main" val="15656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6" y="354148"/>
            <a:ext cx="10058400" cy="59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7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67" y="794514"/>
            <a:ext cx="10058400" cy="50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97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1" y="766390"/>
            <a:ext cx="10058400" cy="48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2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894996"/>
            <a:ext cx="100584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7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2" y="780680"/>
            <a:ext cx="8268855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3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415636"/>
            <a:ext cx="8830908" cy="58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6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7" y="489475"/>
            <a:ext cx="10058400" cy="5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9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22" y="603075"/>
            <a:ext cx="10058400" cy="55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82338" y="291934"/>
            <a:ext cx="84829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800" dirty="0"/>
              <a:t>SE DEBE POR TANTO:</a:t>
            </a:r>
          </a:p>
          <a:p>
            <a:endParaRPr lang="es-BO" sz="2800" dirty="0"/>
          </a:p>
          <a:p>
            <a:r>
              <a:rPr lang="es-BO" sz="2800" dirty="0"/>
              <a:t>1.-  REGISTRAR UN COMPONENTE DE ESCUCHA DEL EVENTO (LISTENER</a:t>
            </a:r>
            <a:r>
              <a:rPr lang="es-BO" sz="2800" dirty="0" smtClean="0"/>
              <a:t>)</a:t>
            </a:r>
          </a:p>
          <a:p>
            <a:endParaRPr lang="es-BO" sz="2800" dirty="0"/>
          </a:p>
          <a:p>
            <a:r>
              <a:rPr lang="es-BO" sz="2800" dirty="0"/>
              <a:t>2.-  SE DEBE IMPLEMENTAR UN METODO MANEJADOR DEL EVENTO</a:t>
            </a:r>
          </a:p>
          <a:p>
            <a:endParaRPr lang="es-BO" sz="2800" dirty="0"/>
          </a:p>
          <a:p>
            <a:r>
              <a:rPr lang="es-BO" sz="2800" dirty="0" smtClean="0"/>
              <a:t>UN </a:t>
            </a:r>
            <a:r>
              <a:rPr lang="es-BO" sz="2800" dirty="0"/>
              <a:t>COMPONENTE DE ESCUCHA ES UN OBJETO DE UNA CLASE QUE IMPLEMENTA UNA O MAS INTERFACES DE COMPONENTES DE ESCUCHA DE EVENTOS DE PAQUETES:</a:t>
            </a:r>
          </a:p>
          <a:p>
            <a:endParaRPr lang="es-BO" sz="2800" dirty="0"/>
          </a:p>
          <a:p>
            <a:r>
              <a:rPr lang="es-BO" sz="2800" dirty="0"/>
              <a:t>	</a:t>
            </a:r>
            <a:r>
              <a:rPr lang="es-BO" sz="2800" dirty="0" smtClean="0"/>
              <a:t>   JAVA.AWT.EVENT  </a:t>
            </a:r>
            <a:r>
              <a:rPr lang="es-BO" sz="2800" dirty="0"/>
              <a:t>Y </a:t>
            </a:r>
            <a:r>
              <a:rPr lang="es-BO" sz="2800" dirty="0" smtClean="0"/>
              <a:t> JAVAX.SWING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37249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8" y="344385"/>
            <a:ext cx="9652381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50" y="439387"/>
            <a:ext cx="10058400" cy="60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9" y="463138"/>
            <a:ext cx="8749272" cy="61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183</Words>
  <Application>Microsoft Office PowerPoint</Application>
  <PresentationFormat>Personalizado</PresentationFormat>
  <Paragraphs>29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8" baseType="lpstr">
      <vt:lpstr>Ion</vt:lpstr>
      <vt:lpstr>Interfaces Graficas Parte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SWING</dc:title>
  <dc:creator>Asus</dc:creator>
  <cp:lastModifiedBy>orivera</cp:lastModifiedBy>
  <cp:revision>29</cp:revision>
  <dcterms:created xsi:type="dcterms:W3CDTF">2015-10-15T23:24:45Z</dcterms:created>
  <dcterms:modified xsi:type="dcterms:W3CDTF">2016-04-21T13:34:31Z</dcterms:modified>
</cp:coreProperties>
</file>