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verage" panose="020B0604020202020204" charset="0"/>
      <p:regular r:id="rId10"/>
    </p:embeddedFont>
    <p:embeddedFont>
      <p:font typeface="Oswald" panose="00000500000000000000" pitchFamily="2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8dd46e08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8dd46e08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8ddd364dd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8ddd364dd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8dd46e08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8dd46e08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8dd46e08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8dd46e086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8dd46e086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8dd46e086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8dd46e08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8dd46e08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b="1">
                <a:highlight>
                  <a:srgbClr val="F1C232"/>
                </a:highlight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0000" b="1">
                <a:highlight>
                  <a:srgbClr val="313131"/>
                </a:highlight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" sz="10000" b="1">
                <a:highlight>
                  <a:srgbClr val="6AA84F"/>
                </a:highlight>
                <a:latin typeface="Arial"/>
                <a:ea typeface="Arial"/>
                <a:cs typeface="Arial"/>
                <a:sym typeface="Arial"/>
              </a:rPr>
              <a:t>rd</a:t>
            </a:r>
            <a:r>
              <a:rPr lang="en" sz="10000" b="1">
                <a:highlight>
                  <a:srgbClr val="313131"/>
                </a:highlight>
                <a:latin typeface="Arial"/>
                <a:ea typeface="Arial"/>
                <a:cs typeface="Arial"/>
                <a:sym typeface="Arial"/>
              </a:rPr>
              <a:t>le</a:t>
            </a:r>
            <a:r>
              <a:rPr lang="en" sz="8677"/>
              <a:t>maxxers</a:t>
            </a:r>
            <a:endParaRPr sz="8677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Izaak White, Matt Taylor, Josh Moner</a:t>
            </a:r>
            <a:endParaRPr sz="3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&amp; </a:t>
            </a:r>
            <a:endParaRPr sz="3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Conner Casey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Information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on the team is using Windows 11.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member has a personal laptop to access code.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team meets every Saturday at 14:00 EST.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Info: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Recreate the game Wordle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Create an AI that solves the games’ puzzles.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Fully implement the game and webapp design.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Have an AI that works efficiently.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94350" y="227500"/>
            <a:ext cx="895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Mockup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2496"/>
            <a:ext cx="9144000" cy="4191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Code Base: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r="19871"/>
          <a:stretch/>
        </p:blipFill>
        <p:spPr>
          <a:xfrm>
            <a:off x="173300" y="1100200"/>
            <a:ext cx="4015301" cy="375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r="1941"/>
          <a:stretch/>
        </p:blipFill>
        <p:spPr>
          <a:xfrm>
            <a:off x="3943325" y="1100200"/>
            <a:ext cx="5054351" cy="375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Projected Tool Stack: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Candidates: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VScode in Windows - Python with Pygame - Django Web API (current)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VScode in WSL - HTML - Tailwind CSS - React - Next.js - REST API with Supabase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Summary: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Previous work: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Initial code base for game written by Izaak, testing of code base done by Matt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Recreation of current code base using different tool stack written by Josh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Future projections: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We will decide as a team what Tool stack will work best moving forward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we will work on refining the AI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On-screen Show (16:9)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Average</vt:lpstr>
      <vt:lpstr>Oswald</vt:lpstr>
      <vt:lpstr>Arial</vt:lpstr>
      <vt:lpstr>Slate</vt:lpstr>
      <vt:lpstr>Wordlemaxxers</vt:lpstr>
      <vt:lpstr>Team Information</vt:lpstr>
      <vt:lpstr>Project Info:</vt:lpstr>
      <vt:lpstr>GUI Mockup</vt:lpstr>
      <vt:lpstr>Initial Code Base:</vt:lpstr>
      <vt:lpstr>Projected Tool Stack:</vt:lpstr>
      <vt:lpstr>Work Summary: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Wordlemaxxers</dc:title>
  <cp:lastModifiedBy>Taylor, Matthew</cp:lastModifiedBy>
  <cp:revision>1</cp:revision>
  <dcterms:modified xsi:type="dcterms:W3CDTF">2024-02-13T14:45:45Z</dcterms:modified>
</cp:coreProperties>
</file>