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5.xml"/><Relationship Id="rId22" Type="http://schemas.openxmlformats.org/officeDocument/2006/relationships/font" Target="fonts/Oswald-bold.fntdata"/><Relationship Id="rId10" Type="http://schemas.openxmlformats.org/officeDocument/2006/relationships/slide" Target="slides/slide4.xml"/><Relationship Id="rId21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931a3fda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931a3fda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931a3fda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931a3fda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958df04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b958df04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960773d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b960773d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8dd46e08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8dd46e08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8ddd364d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8ddd364d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8dd46e08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8dd46e08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8dd46e08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8dd46e08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8dd46e08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8dd46e08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8dd46e08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8dd46e08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931a3fda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931a3fda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931a3fda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931a3fda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OU-CS3560/s24-wordle-fibble-5/commit/e371c6d6b8fcf354b08cab67f24c08f0400526bb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highlight>
                  <a:srgbClr val="F1C232"/>
                </a:highlight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lang="en" sz="10000">
                <a:highlight>
                  <a:srgbClr val="313131"/>
                </a:highlight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lang="en" sz="10000">
                <a:highlight>
                  <a:srgbClr val="6AA84F"/>
                </a:highlight>
                <a:latin typeface="Arial"/>
                <a:ea typeface="Arial"/>
                <a:cs typeface="Arial"/>
                <a:sym typeface="Arial"/>
              </a:rPr>
              <a:t>rd</a:t>
            </a:r>
            <a:r>
              <a:rPr b="1" lang="en" sz="10000">
                <a:highlight>
                  <a:srgbClr val="313131"/>
                </a:highlight>
                <a:latin typeface="Arial"/>
                <a:ea typeface="Arial"/>
                <a:cs typeface="Arial"/>
                <a:sym typeface="Arial"/>
              </a:rPr>
              <a:t>le</a:t>
            </a:r>
            <a:r>
              <a:rPr lang="en" sz="8677"/>
              <a:t>maxxers</a:t>
            </a:r>
            <a:endParaRPr sz="8677"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671250" y="378610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Izaak White, Matt Taylor, Josh Moner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&amp;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Conner Casey</a:t>
            </a:r>
            <a:endParaRPr sz="1800"/>
          </a:p>
        </p:txBody>
      </p:sp>
      <p:sp>
        <p:nvSpPr>
          <p:cNvPr id="106" name="Google Shape;106;p25"/>
          <p:cNvSpPr txBox="1"/>
          <p:nvPr/>
        </p:nvSpPr>
        <p:spPr>
          <a:xfrm>
            <a:off x="913375" y="3141450"/>
            <a:ext cx="72885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Team Wordle-Fibble 5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Izaak White (ww655421/izaakwhite)</a:t>
            </a:r>
            <a:r>
              <a:rPr lang="en"/>
              <a:t> - Summary</a:t>
            </a:r>
            <a:endParaRPr/>
          </a:p>
        </p:txBody>
      </p:sp>
      <p:sp>
        <p:nvSpPr>
          <p:cNvPr id="161" name="Google Shape;16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Wrote proof of concept python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Made GUI mock-up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Izaak White (ww655421/izaakwhite) - Commit 1</a:t>
            </a:r>
            <a:endParaRPr/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https://github.com/OU-CS3560/s24-wordle-fibble-5/commit/e371c6d6b8fcf354b08cab67f24c08f0400526bb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850" y="2136200"/>
            <a:ext cx="7579325" cy="13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Conner Casey</a:t>
            </a:r>
            <a:r>
              <a:rPr lang="en"/>
              <a:t> (cc257720) - Summary</a:t>
            </a:r>
            <a:endParaRPr/>
          </a:p>
        </p:txBody>
      </p:sp>
      <p:sp>
        <p:nvSpPr>
          <p:cNvPr id="174" name="Google Shape;17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Began working with python and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Researched AI strategies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Taylor </a:t>
            </a:r>
            <a:r>
              <a:rPr lang="en"/>
              <a:t>(MTaylor03) - Summary</a:t>
            </a:r>
            <a:endParaRPr/>
          </a:p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Worked with Izaak White to test the code base of our game.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Suggested further functions to deal with special cases.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Organized team meeting.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Information</a:t>
            </a:r>
            <a:endParaRPr/>
          </a:p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on the team is using Windows 11.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member has a personal laptop to access code.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team meets every Saturday at 14:00 EST.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Info:</a:t>
            </a:r>
            <a:endParaRPr/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311700" y="1117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Description:</a:t>
            </a:r>
            <a:endParaRPr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Recreate the game Wordle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 an AI that solves the games’ puzzles.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Goals:</a:t>
            </a:r>
            <a:endParaRPr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Fully implement the game and webapp design.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Have an AI that works </a:t>
            </a:r>
            <a:r>
              <a:rPr lang="en" sz="1800"/>
              <a:t>efficiently</a:t>
            </a:r>
            <a:r>
              <a:rPr lang="en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94350" y="227500"/>
            <a:ext cx="895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Mockup</a:t>
            </a:r>
            <a:endParaRPr/>
          </a:p>
        </p:txBody>
      </p:sp>
      <p:pic>
        <p:nvPicPr>
          <p:cNvPr id="124" name="Google Shape;1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2496"/>
            <a:ext cx="9144000" cy="4191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</a:t>
            </a:r>
            <a:r>
              <a:rPr lang="en"/>
              <a:t> Code Base:</a:t>
            </a:r>
            <a:endParaRPr/>
          </a:p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9"/>
          <p:cNvPicPr preferRelativeResize="0"/>
          <p:nvPr/>
        </p:nvPicPr>
        <p:blipFill rotWithShape="1">
          <a:blip r:embed="rId3">
            <a:alphaModFix/>
          </a:blip>
          <a:srcRect b="0" l="0" r="19871" t="0"/>
          <a:stretch/>
        </p:blipFill>
        <p:spPr>
          <a:xfrm>
            <a:off x="173300" y="1100200"/>
            <a:ext cx="4015301" cy="375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9"/>
          <p:cNvPicPr preferRelativeResize="0"/>
          <p:nvPr/>
        </p:nvPicPr>
        <p:blipFill rotWithShape="1">
          <a:blip r:embed="rId4">
            <a:alphaModFix/>
          </a:blip>
          <a:srcRect b="0" l="0" r="1941" t="0"/>
          <a:stretch/>
        </p:blipFill>
        <p:spPr>
          <a:xfrm>
            <a:off x="3943325" y="1100200"/>
            <a:ext cx="5054351" cy="37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Projected Tool Stack:</a:t>
            </a:r>
            <a:endParaRPr/>
          </a:p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Candidates: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VScode in Windows - Python with Pygame - Django Web API (current)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VScode in WSL - HTML - </a:t>
            </a:r>
            <a:r>
              <a:rPr lang="en"/>
              <a:t>Tailwind</a:t>
            </a:r>
            <a:r>
              <a:rPr lang="en"/>
              <a:t> CSS - React - Next.js - REST API with Supabase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Summary:</a:t>
            </a:r>
            <a:endParaRPr/>
          </a:p>
        </p:txBody>
      </p:sp>
      <p:sp>
        <p:nvSpPr>
          <p:cNvPr id="144" name="Google Shape;14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</a:t>
            </a:r>
            <a:r>
              <a:rPr lang="en"/>
              <a:t> work: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 code base for game written by Izaak, testing done by Matt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Recreation of current code base using </a:t>
            </a:r>
            <a:r>
              <a:rPr lang="en"/>
              <a:t>different</a:t>
            </a:r>
            <a:r>
              <a:rPr lang="en"/>
              <a:t> tool stack written by Josh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Conner began learning and using python and researched AI strategies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projections: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decide as a team what Tool stack will work best moving forward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work on refining the AI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Items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Attendance Sheet</a:t>
            </a:r>
            <a:endParaRPr/>
          </a:p>
        </p:txBody>
      </p:sp>
      <p:sp>
        <p:nvSpPr>
          <p:cNvPr id="155" name="Google Shape;15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2/10/2024 - All </a:t>
            </a:r>
            <a:r>
              <a:rPr lang="en"/>
              <a:t>members attended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