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64" r:id="rId9"/>
    <p:sldId id="262" r:id="rId10"/>
    <p:sldId id="261" r:id="rId11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36186368"/>
        <c:axId val="36237696"/>
      </c:scatterChart>
      <c:valAx>
        <c:axId val="36186368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237696"/>
        <c:crosses val="autoZero"/>
        <c:crossBetween val="midCat"/>
        <c:majorUnit val="1"/>
      </c:valAx>
      <c:valAx>
        <c:axId val="362376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186368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72A1FC4-3C29-42B0-AA79-AFF3F12864E6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6E26528-9B8D-457B-9A3C-51DB5C9003C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15DEA6-612E-44E5-9415-0084150C37EF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978B-4843-47B4-ADEF-986B7DE0DA6A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256D-9803-478D-90E6-74931758F89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2A626-AEE1-423C-8E55-77B6DB75EBDA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4DFA-FC33-4B4B-AACF-13D0D368FDC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F900-FEF4-4E3D-B687-04D9F8C062AC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29B6-8859-4722-A05C-03C4226988A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6971-D586-456B-BA33-04B4601531F6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896E2-44FC-4BBD-BCC2-F66D7EFED782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7EC97-3995-4FA5-9392-2ACFB2E24BE4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E436-550A-4BD7-83E0-8BC5A41BC23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2CF0-DD8C-48E4-856A-239EE5E57EC6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8D7B-2111-410D-8671-249E7F191B3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E4E0D-6EA8-4CCC-88ED-DD7A0E43EF3E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68AA-571E-452B-B7F0-0835B2DADDC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3383-8B7E-430A-A6C7-6F46318ED691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36B90-BEAE-4D77-9451-8797132BA42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CFFCC-4964-4290-807E-2F92DF383A5A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A2B2A-A5BC-4967-A22D-3911D4190A4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EEE0-D77B-483B-A8B7-C9686FB15140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B1F30-E4DA-47FE-B7F5-FFA2416B7DD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A88BA-3D30-46B9-86A9-6ACFA5B1ECB6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DBE3-5266-44BA-872B-AD5F65C7398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434F13-71B1-4227-A01F-D87F97490D94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6ACA43-5DE3-4BE3-AE3B-7F23391D023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Herramienta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5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 aprovechando los servicios de telefonía móvil.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distinguibles por ofrecer un </a:t>
            </a:r>
            <a:r>
              <a:rPr lang="es-AR" sz="3600" b="1" u="none">
                <a:latin typeface="Calibri" pitchFamily="34" charset="0"/>
              </a:rPr>
              <a:t>servicio de excelencia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elegidos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  <a:endParaRPr lang="es-AR" sz="3600" b="1" u="none">
              <a:latin typeface="Calibri" pitchFamily="34" charset="0"/>
            </a:endParaRPr>
          </a:p>
        </p:txBody>
      </p:sp>
      <p:sp>
        <p:nvSpPr>
          <p:cNvPr id="23558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9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Sistema de seguridad centralizado.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Medio de comunicación entre el cliente y la policía, familiares o amigos.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Reducir el lapso de tiempo entre el crimen y la presencia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Mayor posibilidades de atrapar a los criminales.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9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Consumidor.</a:t>
            </a:r>
          </a:p>
        </p:txBody>
      </p:sp>
      <p:sp>
        <p:nvSpPr>
          <p:cNvPr id="29702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Tipos de Clientes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Acceso Masivo:</a:t>
            </a:r>
            <a:r>
              <a:rPr lang="es-AR" sz="3600" u="none">
                <a:latin typeface="Calibri" pitchFamily="34" charset="0"/>
              </a:rPr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Fácil Acceso.</a:t>
            </a:r>
          </a:p>
          <a:p>
            <a:r>
              <a:rPr lang="es-AR" sz="3600" b="1" u="none">
                <a:latin typeface="Calibri" pitchFamily="34" charset="0"/>
              </a:rPr>
              <a:t>Planes según Necesidades Específicas:</a:t>
            </a:r>
            <a:r>
              <a:rPr lang="es-AR" sz="3600" u="none">
                <a:latin typeface="Calibri" pitchFamily="34" charset="0"/>
              </a:rPr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Alarmas de 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>
                <a:latin typeface="Calibri" pitchFamily="34" charset="0"/>
              </a:rPr>
              <a:t>Flujo de Caja Estimado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2165350" y="836613"/>
            <a:ext cx="48133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Aplicaciones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313" y="1773238"/>
            <a:ext cx="8351837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u="none" dirty="0">
                <a:latin typeface="+mn-lt"/>
              </a:rPr>
              <a:t>Dispositivos </a:t>
            </a:r>
            <a:r>
              <a:rPr lang="es-AR" sz="3600" b="1" u="none" dirty="0">
                <a:latin typeface="+mn-lt"/>
              </a:rPr>
              <a:t>Móviles</a:t>
            </a: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3600" u="none" dirty="0">
              <a:latin typeface="+mn-lt"/>
            </a:endParaRP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3600" u="none" dirty="0">
              <a:latin typeface="+mn-lt"/>
            </a:endParaRP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3600" u="none" dirty="0">
              <a:latin typeface="+mn-lt"/>
            </a:endParaRP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3600" u="none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u="none" dirty="0">
                <a:latin typeface="+mn-lt"/>
              </a:rPr>
              <a:t>Sitio Web</a:t>
            </a:r>
          </a:p>
          <a:p>
            <a:pPr marL="1028700" lvl="1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3600" u="none" dirty="0">
                <a:latin typeface="+mn-lt"/>
              </a:rPr>
              <a:t>Terminal para Centrales de Seguridad.</a:t>
            </a:r>
          </a:p>
          <a:p>
            <a:pPr marL="1028700" lvl="1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3600" u="none" dirty="0">
                <a:latin typeface="+mn-lt"/>
              </a:rPr>
              <a:t>Información y Servicio al Cliente.</a:t>
            </a:r>
            <a:endParaRPr lang="es-AR" sz="3600" u="none" dirty="0">
              <a:latin typeface="+mn-lt"/>
            </a:endParaRPr>
          </a:p>
        </p:txBody>
      </p:sp>
      <p:pic>
        <p:nvPicPr>
          <p:cNvPr id="20485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4350" y="2809875"/>
            <a:ext cx="762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14"/>
          <p:cNvSpPr txBox="1">
            <a:spLocks noChangeArrowheads="1"/>
          </p:cNvSpPr>
          <p:nvPr/>
        </p:nvSpPr>
        <p:spPr bwMode="auto">
          <a:xfrm>
            <a:off x="1589088" y="3883025"/>
            <a:ext cx="14398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>
                <a:latin typeface="Calibri" pitchFamily="34" charset="0"/>
              </a:rPr>
              <a:t>iPhone</a:t>
            </a:r>
          </a:p>
        </p:txBody>
      </p:sp>
      <p:sp>
        <p:nvSpPr>
          <p:cNvPr id="20487" name="TextBox 15"/>
          <p:cNvSpPr txBox="1">
            <a:spLocks noChangeArrowheads="1"/>
          </p:cNvSpPr>
          <p:nvPr/>
        </p:nvSpPr>
        <p:spPr bwMode="auto">
          <a:xfrm>
            <a:off x="3924300" y="3883025"/>
            <a:ext cx="16462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>
                <a:latin typeface="Calibri" pitchFamily="34" charset="0"/>
              </a:rPr>
              <a:t>Android</a:t>
            </a:r>
          </a:p>
        </p:txBody>
      </p:sp>
      <p:pic>
        <p:nvPicPr>
          <p:cNvPr id="20488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2725" y="2468563"/>
            <a:ext cx="1282700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Box 18"/>
          <p:cNvSpPr txBox="1">
            <a:spLocks noChangeArrowheads="1"/>
          </p:cNvSpPr>
          <p:nvPr/>
        </p:nvSpPr>
        <p:spPr bwMode="auto">
          <a:xfrm>
            <a:off x="6369050" y="3883025"/>
            <a:ext cx="20193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>
                <a:latin typeface="Calibri" pitchFamily="34" charset="0"/>
              </a:rPr>
              <a:t>BlackBerry</a:t>
            </a:r>
          </a:p>
        </p:txBody>
      </p:sp>
      <p:pic>
        <p:nvPicPr>
          <p:cNvPr id="20490" name="Picture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0525" y="2806700"/>
            <a:ext cx="10080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92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333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</vt:lpstr>
      <vt:lpstr>Arial</vt:lpstr>
      <vt:lpstr>Aharoni</vt:lpstr>
      <vt:lpstr>Trebuchet MS</vt:lpstr>
      <vt:lpstr>Levenim MT</vt:lpstr>
      <vt:lpstr>Wingdings</vt:lpstr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Usuario</cp:lastModifiedBy>
  <cp:revision>66</cp:revision>
  <dcterms:created xsi:type="dcterms:W3CDTF">2012-04-17T14:31:48Z</dcterms:created>
  <dcterms:modified xsi:type="dcterms:W3CDTF">2012-06-19T13:13:50Z</dcterms:modified>
</cp:coreProperties>
</file>