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5" r:id="rId5"/>
    <p:sldId id="264" r:id="rId6"/>
    <p:sldId id="262" r:id="rId7"/>
    <p:sldId id="261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chart>
    <c:plotArea>
      <c:layout/>
      <c:scatterChart>
        <c:scatterStyle val="smoothMarker"/>
        <c:ser>
          <c:idx val="0"/>
          <c:order val="0"/>
          <c:tx>
            <c:strRef>
              <c:f>Hoja1!$B$1</c:f>
              <c:strCache>
                <c:ptCount val="1"/>
                <c:pt idx="0">
                  <c:v>Cant. Vendidas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Hoja1!$B$2:$B$19</c:f>
              <c:numCache>
                <c:formatCode>General</c:formatCode>
                <c:ptCount val="18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7000</c:v>
                </c:pt>
                <c:pt idx="6">
                  <c:v>7000</c:v>
                </c:pt>
                <c:pt idx="7">
                  <c:v>8000</c:v>
                </c:pt>
                <c:pt idx="8">
                  <c:v>8000</c:v>
                </c:pt>
                <c:pt idx="9">
                  <c:v>7000</c:v>
                </c:pt>
                <c:pt idx="10">
                  <c:v>7000</c:v>
                </c:pt>
                <c:pt idx="11">
                  <c:v>6000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4000</c:v>
                </c:pt>
                <c:pt idx="16">
                  <c:v>4000</c:v>
                </c:pt>
                <c:pt idx="17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Ingreso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Hoja1!$C$2:$C$19</c:f>
              <c:numCache>
                <c:formatCode>General</c:formatCode>
                <c:ptCount val="18"/>
                <c:pt idx="0">
                  <c:v>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25000</c:v>
                </c:pt>
                <c:pt idx="5">
                  <c:v>35000</c:v>
                </c:pt>
                <c:pt idx="6">
                  <c:v>35000</c:v>
                </c:pt>
                <c:pt idx="7">
                  <c:v>40000</c:v>
                </c:pt>
                <c:pt idx="8">
                  <c:v>40000</c:v>
                </c:pt>
                <c:pt idx="9">
                  <c:v>35000</c:v>
                </c:pt>
                <c:pt idx="10">
                  <c:v>35000</c:v>
                </c:pt>
                <c:pt idx="11">
                  <c:v>30000</c:v>
                </c:pt>
                <c:pt idx="12">
                  <c:v>25000</c:v>
                </c:pt>
                <c:pt idx="13">
                  <c:v>25000</c:v>
                </c:pt>
                <c:pt idx="14">
                  <c:v>25000</c:v>
                </c:pt>
                <c:pt idx="15">
                  <c:v>20000</c:v>
                </c:pt>
                <c:pt idx="16">
                  <c:v>20000</c:v>
                </c:pt>
                <c:pt idx="17">
                  <c:v>20000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Costos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Hoja1!$D$2:$D$19</c:f>
              <c:numCache>
                <c:formatCode>General</c:formatCode>
                <c:ptCount val="18"/>
                <c:pt idx="0">
                  <c:v>26000</c:v>
                </c:pt>
                <c:pt idx="1">
                  <c:v>18143.16</c:v>
                </c:pt>
                <c:pt idx="2">
                  <c:v>18143.16</c:v>
                </c:pt>
                <c:pt idx="3">
                  <c:v>18143.16</c:v>
                </c:pt>
                <c:pt idx="4">
                  <c:v>18143.16</c:v>
                </c:pt>
                <c:pt idx="5">
                  <c:v>18143.16</c:v>
                </c:pt>
                <c:pt idx="6">
                  <c:v>18143.16</c:v>
                </c:pt>
                <c:pt idx="7">
                  <c:v>18143.16</c:v>
                </c:pt>
                <c:pt idx="8">
                  <c:v>18143.16</c:v>
                </c:pt>
                <c:pt idx="9">
                  <c:v>18143.16</c:v>
                </c:pt>
                <c:pt idx="10">
                  <c:v>18143.16</c:v>
                </c:pt>
                <c:pt idx="11">
                  <c:v>18143.16</c:v>
                </c:pt>
                <c:pt idx="12">
                  <c:v>18143.16</c:v>
                </c:pt>
                <c:pt idx="13">
                  <c:v>18143.16</c:v>
                </c:pt>
                <c:pt idx="14">
                  <c:v>18143.16</c:v>
                </c:pt>
                <c:pt idx="15">
                  <c:v>18143.16</c:v>
                </c:pt>
                <c:pt idx="16">
                  <c:v>18143.16</c:v>
                </c:pt>
                <c:pt idx="17">
                  <c:v>18143.16</c:v>
                </c:pt>
              </c:numCache>
            </c:numRef>
          </c:yVal>
          <c:smooth val="1"/>
        </c:ser>
        <c:axId val="64046592"/>
        <c:axId val="65957248"/>
      </c:scatterChart>
      <c:valAx>
        <c:axId val="64046592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s-AR" sz="1400"/>
                  <a:t>Bimestres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65957248"/>
        <c:crosses val="autoZero"/>
        <c:crossBetween val="midCat"/>
        <c:majorUnit val="1"/>
      </c:valAx>
      <c:valAx>
        <c:axId val="659572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AR" sz="1400"/>
                  <a:t>Monto (ARS)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64046592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400"/>
          </a:pPr>
          <a:endParaRPr lang="es-AR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B093D-7EE5-483A-9D7B-A1A2E1CBECD6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EE000-08BA-42E9-8051-6989914F4AE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EE000-08BA-42E9-8051-6989914F4AEC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1602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7706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2305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91449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65569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24328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63627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2691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7852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5607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9644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8597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846640" cy="936104"/>
          </a:xfrm>
        </p:spPr>
        <p:txBody>
          <a:bodyPr/>
          <a:lstStyle/>
          <a:p>
            <a:r>
              <a:rPr lang="es-AR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404664"/>
            <a:ext cx="7416824" cy="504056"/>
          </a:xfrm>
        </p:spPr>
        <p:txBody>
          <a:bodyPr>
            <a:normAutofit/>
          </a:bodyPr>
          <a:lstStyle/>
          <a:p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5776" y="1916832"/>
            <a:ext cx="4186283" cy="2601186"/>
          </a:xfrm>
          <a:prstGeom prst="rect">
            <a:avLst/>
          </a:prstGeom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827584" y="5877272"/>
            <a:ext cx="74888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Grupo N° 5 – 1° cuatrimestre</a:t>
            </a:r>
            <a:r>
              <a:rPr kumimoji="0" lang="es-AR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2012</a:t>
            </a:r>
            <a:endParaRPr kumimoji="0" lang="es-AR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763960" y="4437112"/>
            <a:ext cx="78466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s-AR" sz="4400" dirty="0" err="1" smtClean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Panic</a:t>
            </a:r>
            <a:r>
              <a:rPr lang="es-AR" sz="4400" dirty="0" smtClean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 Dial </a:t>
            </a:r>
            <a:r>
              <a:rPr lang="es-AR" sz="4400" dirty="0" err="1" smtClean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Button</a:t>
            </a:r>
            <a:endParaRPr kumimoji="0" lang="es-AR" sz="4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96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660879" y="836712"/>
            <a:ext cx="582224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¿Quiénes Somos?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73397" y="2204864"/>
            <a:ext cx="8397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3600" dirty="0" smtClean="0"/>
              <a:t>Somos una organización joven que nos proponemos ofrecer un método alternativo, superior y más eficiente a los servicios ya existentes de emergencias, que garantice prevenir y actuar rápidamente ante eventuales situaciones de inseguridad.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xmlns="" val="26886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012807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Nuestros Objetivos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2276872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Herramienta de localización rápida y efectiva.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Sincronizada con agentes de seguridad.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Mejorar </a:t>
            </a:r>
            <a:r>
              <a:rPr lang="es-AR" sz="3600" dirty="0"/>
              <a:t>la </a:t>
            </a:r>
            <a:r>
              <a:rPr lang="es-AR" sz="3600" dirty="0" smtClean="0"/>
              <a:t>calidad </a:t>
            </a:r>
            <a:r>
              <a:rPr lang="es-AR" sz="3600" dirty="0"/>
              <a:t>de </a:t>
            </a:r>
            <a:r>
              <a:rPr lang="es-AR" sz="3600" dirty="0" smtClean="0"/>
              <a:t>vida.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Reducir la criminalidad.</a:t>
            </a:r>
          </a:p>
        </p:txBody>
      </p:sp>
    </p:spTree>
    <p:extLst>
      <p:ext uri="{BB962C8B-B14F-4D97-AF65-F5344CB8AC3E}">
        <p14:creationId xmlns:p14="http://schemas.microsoft.com/office/powerpoint/2010/main" xmlns="" val="12128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012807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Tipos de Clientes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1772816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Acceso masivo: Ciudadano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Gratuito.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Fácil </a:t>
            </a:r>
            <a:r>
              <a:rPr lang="es-AR" sz="3600" dirty="0" smtClean="0"/>
              <a:t>acceso.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/>
              <a:t>Planes según necesidades</a:t>
            </a:r>
            <a:r>
              <a:rPr lang="es-AR" sz="3600" dirty="0" smtClean="0"/>
              <a:t>: Empresarial o Familiar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5 $ARS (90.000 usuarios en 36 meses)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Monitoreo periódico.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Alarmas de </a:t>
            </a:r>
            <a:r>
              <a:rPr lang="es-AR" sz="3600" dirty="0" smtClean="0"/>
              <a:t>zona peligrosa.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Esquema de </a:t>
            </a:r>
            <a:r>
              <a:rPr lang="es-AR" sz="3600" dirty="0" err="1" smtClean="0"/>
              <a:t>check-points</a:t>
            </a:r>
            <a:r>
              <a:rPr lang="es-AR" sz="3600" dirty="0" smtClean="0"/>
              <a:t>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xmlns="" val="723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012807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800" b="1" dirty="0" smtClean="0"/>
              <a:t>Flujo de caja estimado</a:t>
            </a:r>
            <a:endParaRPr lang="es-AR" sz="3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1 Gráfico"/>
          <p:cNvGraphicFramePr>
            <a:graphicFrameLocks noGrp="1"/>
          </p:cNvGraphicFramePr>
          <p:nvPr/>
        </p:nvGraphicFramePr>
        <p:xfrm>
          <a:off x="0" y="1772816"/>
          <a:ext cx="9144000" cy="469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41089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164935" y="836712"/>
            <a:ext cx="481413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Aplicaciones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772816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dirty="0"/>
              <a:t>Dispositivos </a:t>
            </a:r>
            <a:r>
              <a:rPr lang="es-AR" sz="3600" dirty="0" smtClean="0"/>
              <a:t>Móviles: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err="1" smtClean="0"/>
              <a:t>Android</a:t>
            </a:r>
            <a:endParaRPr lang="es-AR" sz="3600" dirty="0" smtClean="0"/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iPhone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err="1" smtClean="0"/>
              <a:t>BlackBerry</a:t>
            </a:r>
            <a:endParaRPr lang="es-AR" sz="3600" dirty="0" smtClean="0"/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Sitio Web: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Terminal para Centrales de 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Información y Servicio al Cliente.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xmlns="" val="22967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907704" y="4149080"/>
            <a:ext cx="53285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¿Preguntas?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2060104" y="1340768"/>
            <a:ext cx="53285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Muchas gracias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53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232</Words>
  <Application>Microsoft Office PowerPoint</Application>
  <PresentationFormat>Presentación en pantalla (4:3)</PresentationFormat>
  <Paragraphs>46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Seguridad para Todos</vt:lpstr>
      <vt:lpstr>Seguridad para Todos</vt:lpstr>
      <vt:lpstr>Seguridad para Todos</vt:lpstr>
      <vt:lpstr>Seguridad para Todos</vt:lpstr>
      <vt:lpstr>Seguridad para Todos</vt:lpstr>
      <vt:lpstr>Seguridad para Todos</vt:lpstr>
      <vt:lpstr>Seguridad para Todos</vt:lpstr>
    </vt:vector>
  </TitlesOfParts>
  <Company>Atento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juan</cp:lastModifiedBy>
  <cp:revision>52</cp:revision>
  <dcterms:created xsi:type="dcterms:W3CDTF">2012-04-17T14:31:48Z</dcterms:created>
  <dcterms:modified xsi:type="dcterms:W3CDTF">2012-04-26T03:22:12Z</dcterms:modified>
</cp:coreProperties>
</file>