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4" r:id="rId5"/>
    <p:sldId id="265" r:id="rId6"/>
    <p:sldId id="262" r:id="rId7"/>
    <p:sldId id="259" r:id="rId8"/>
    <p:sldId id="261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t>21/04/2012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702086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Agustín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Axel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Ignacio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Juan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Juan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Roy</a:t>
            </a:r>
            <a:endParaRPr lang="es-AR" sz="3600" dirty="0"/>
          </a:p>
        </p:txBody>
      </p:sp>
      <p:sp>
        <p:nvSpPr>
          <p:cNvPr id="4" name="Right Brace 3"/>
          <p:cNvSpPr/>
          <p:nvPr/>
        </p:nvSpPr>
        <p:spPr>
          <a:xfrm>
            <a:off x="2771800" y="1844824"/>
            <a:ext cx="432048" cy="33443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4744368" y="3182661"/>
            <a:ext cx="123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Ideas</a:t>
            </a:r>
            <a:endParaRPr lang="es-AR" sz="3600" dirty="0"/>
          </a:p>
        </p:txBody>
      </p:sp>
      <p:sp>
        <p:nvSpPr>
          <p:cNvPr id="10" name="Right Arrow 9"/>
          <p:cNvSpPr/>
          <p:nvPr/>
        </p:nvSpPr>
        <p:spPr>
          <a:xfrm>
            <a:off x="3563888" y="3344243"/>
            <a:ext cx="110847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ight Arrow 10"/>
          <p:cNvSpPr/>
          <p:nvPr/>
        </p:nvSpPr>
        <p:spPr>
          <a:xfrm>
            <a:off x="5983536" y="3344243"/>
            <a:ext cx="96472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6804248" y="318266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Proyecto</a:t>
            </a:r>
            <a:endParaRPr lang="es-AR" sz="36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6109671" y="2734205"/>
            <a:ext cx="684076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4149136" y="1844824"/>
            <a:ext cx="448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Docentes</a:t>
            </a:r>
            <a:endParaRPr lang="es-AR" sz="3600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3852355" y="3933491"/>
            <a:ext cx="684076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2771800" y="4437112"/>
            <a:ext cx="287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Fruta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0310" y="1022871"/>
            <a:ext cx="7772400" cy="1470025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488832" cy="720080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83998"/>
            <a:ext cx="4186283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54014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Objetiv</a:t>
            </a:r>
            <a:r>
              <a:rPr lang="es-AR" sz="4800" b="1" dirty="0">
                <a:latin typeface="Trebuchet MS" pitchFamily="34" charset="0"/>
                <a:cs typeface="Levenim MT" pitchFamily="2" charset="-79"/>
              </a:rPr>
              <a:t>o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Calidad de Vida</a:t>
            </a:r>
            <a:r>
              <a:rPr lang="es-AR" sz="3600" dirty="0" smtClean="0"/>
              <a:t>.</a:t>
            </a: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Incrementar la Seguridad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Reducir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Herramienta de Localización.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Mal </a:t>
            </a:r>
            <a:r>
              <a:rPr lang="es-AR" sz="3600" dirty="0"/>
              <a:t>uso debe estar penado por Ley.</a:t>
            </a:r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</p:txBody>
      </p:sp>
    </p:spTree>
    <p:extLst>
      <p:ext uri="{BB962C8B-B14F-4D97-AF65-F5344CB8AC3E}">
        <p14:creationId xmlns:p14="http://schemas.microsoft.com/office/powerpoint/2010/main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54014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Presupuesto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????</a:t>
            </a:r>
            <a:endParaRPr lang="es-AR" sz="3600" dirty="0" smtClean="0"/>
          </a:p>
        </p:txBody>
      </p:sp>
    </p:spTree>
    <p:extLst>
      <p:ext uri="{BB962C8B-B14F-4D97-AF65-F5344CB8AC3E}">
        <p14:creationId xmlns:p14="http://schemas.microsoft.com/office/powerpoint/2010/main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54014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Acceso Masivo: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Acceso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Planes según necesidades</a:t>
            </a:r>
            <a:r>
              <a:rPr lang="es-AR" sz="3600" dirty="0" smtClean="0"/>
              <a:t>: Empresas o Familias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Monitoreo Periódico</a:t>
            </a:r>
            <a:r>
              <a:rPr lang="es-AR" sz="3600" dirty="0" smtClean="0"/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Zona Peligrosa</a:t>
            </a:r>
            <a:r>
              <a:rPr lang="es-AR" sz="3600" dirty="0" smtClean="0"/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endParaRPr lang="es-AR" sz="3600" dirty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206142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Dispositivos </a:t>
            </a:r>
            <a:r>
              <a:rPr lang="es-AR" sz="3600" dirty="0" smtClean="0"/>
              <a:t>Móviles: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err="1" smtClean="0"/>
              <a:t>Android</a:t>
            </a: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iPhone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BlackBerry?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Sitio Web: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836712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Arquitectura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4890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19672" y="278092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187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31</cp:revision>
  <dcterms:created xsi:type="dcterms:W3CDTF">2012-04-17T14:31:48Z</dcterms:created>
  <dcterms:modified xsi:type="dcterms:W3CDTF">2012-04-21T22:34:18Z</dcterms:modified>
</cp:coreProperties>
</file>