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90" r:id="rId21"/>
    <p:sldId id="283" r:id="rId22"/>
    <p:sldId id="286" r:id="rId23"/>
    <p:sldId id="289" r:id="rId24"/>
    <p:sldId id="287" r:id="rId25"/>
    <p:sldId id="288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1" r:id="rId34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6296192"/>
        <c:axId val="36298112"/>
      </c:scatterChart>
      <c:valAx>
        <c:axId val="3629619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98112"/>
        <c:crosses val="autoZero"/>
        <c:crossBetween val="midCat"/>
        <c:majorUnit val="1"/>
      </c:valAx>
      <c:valAx>
        <c:axId val="36298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96192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91E0008F-A703-4D43-950C-EFDEDE4916DD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64CC5390-9431-4174-9490-58C1E72F0AE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E5089-1667-4FD5-8AD2-9C592F29C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EE25-5342-4944-9CD1-728105F61D40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6188-C5C6-469F-B51D-474FA870D55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0F2-AF12-46E0-B7ED-2925AFEDEE3C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9BF9-1824-4369-8DAF-C2F3A1031C9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4505-4FAD-4E26-AE32-2EDE43C450FB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48B9-01ED-4F49-9074-DE885D1A07C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C252-BE25-48C6-9CA3-C7B924FF172A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30C5-4281-4EB2-BE13-28FE72BAD9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779-E2A3-41AF-A4D4-A9C66960C537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333E-91BF-4AEB-9823-D1DB76768AF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EF6B-295B-4A87-BA02-B75720A30D35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40-9B26-4378-8B25-D37401EDD01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32-665E-4DA0-AB02-FD4207328EBB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8B49-362F-43AE-9A3A-6120081F463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A1E-A3BA-43EA-A82D-9E63ED894139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4510-2618-427C-A263-CE3449F16E9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B370-D052-45CF-8C0A-3473516F1A1B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04CF-F0F5-4F7E-A115-FAFCAB8779F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D48-A92F-446E-AEE9-6121461F33C6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BD2F-F890-4EFC-BC0F-91F3A16813B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2BE2-C7AE-4287-A7E4-00C92CAC3EC9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C63F-53D5-4F22-A4F4-287EC3911FC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84B5C-C3E3-4822-8E99-46EA02E470C1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A8EE5-51F9-4259-A6B5-4614FE31993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400" smtClean="0"/>
              <a:t>La aplicación contiene el botón de pánico.</a:t>
            </a:r>
          </a:p>
          <a:p>
            <a:pPr lvl="1" eaLnBrk="1" hangingPunct="1"/>
            <a:r>
              <a:rPr lang="es-AR" sz="3400" smtClean="0"/>
              <a:t>Se comunica con el servidor al presionar el botón de pánico enviando información del usuario.</a:t>
            </a:r>
            <a:endParaRPr lang="es-MX" sz="3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200" smtClean="0"/>
              <a:t>Comunicación con aplicación cliente para celulares.</a:t>
            </a:r>
          </a:p>
          <a:p>
            <a:pPr lvl="1" eaLnBrk="1" hangingPunct="1"/>
            <a:r>
              <a:rPr lang="es-MX" sz="3200" smtClean="0"/>
              <a:t>Comunicación con Aplicación web de terminal.</a:t>
            </a:r>
          </a:p>
          <a:p>
            <a:pPr lvl="1" eaLnBrk="1" hangingPunct="1"/>
            <a:r>
              <a:rPr lang="es-MX" sz="3200" smtClean="0"/>
              <a:t>Base de datos con las alertas.</a:t>
            </a:r>
            <a:endParaRPr lang="es-AR" sz="32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200" smtClean="0"/>
              <a:t>Recibe alertas desde el servidor.</a:t>
            </a:r>
          </a:p>
          <a:p>
            <a:pPr lvl="1" eaLnBrk="1" hangingPunct="1"/>
            <a:r>
              <a:rPr lang="es-MX" sz="3200" smtClean="0"/>
              <a:t>Visualiza las alertas entrantes.</a:t>
            </a:r>
            <a:endParaRPr lang="es-AR" sz="32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Plataforma Android.</a:t>
            </a:r>
          </a:p>
          <a:p>
            <a:pPr lvl="1" eaLnBrk="1" hangingPunct="1"/>
            <a:r>
              <a:rPr lang="es-AR" sz="3600" smtClean="0"/>
              <a:t>Lenguaje de Programación Java.</a:t>
            </a:r>
          </a:p>
          <a:p>
            <a:pPr lvl="1" eaLnBrk="1" hangingPunct="1"/>
            <a:r>
              <a:rPr lang="es-AR" sz="3600" smtClean="0"/>
              <a:t>Envía los datos por HTTP POST.</a:t>
            </a:r>
            <a:endParaRPr lang="es-AR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067300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Servidor</a:t>
            </a:r>
          </a:p>
          <a:p>
            <a:pPr lvl="1" eaLnBrk="1" hangingPunct="1"/>
            <a:r>
              <a:rPr lang="es-MX" sz="3600" smtClean="0"/>
              <a:t>Apache.</a:t>
            </a:r>
          </a:p>
          <a:p>
            <a:pPr lvl="1" eaLnBrk="1" hangingPunct="1"/>
            <a:r>
              <a:rPr lang="es-MX" sz="3600" smtClean="0"/>
              <a:t>HTTP server push hacia app Web.</a:t>
            </a:r>
            <a:endParaRPr lang="es-AR" sz="3600" smtClean="0"/>
          </a:p>
          <a:p>
            <a:pPr eaLnBrk="1" hangingPunct="1"/>
            <a:r>
              <a:rPr lang="es-MX" sz="3600" b="1" smtClean="0"/>
              <a:t>Aplicación web</a:t>
            </a:r>
            <a:r>
              <a:rPr lang="es-MX" sz="3600" smtClean="0"/>
              <a:t> </a:t>
            </a:r>
            <a:r>
              <a:rPr lang="es-MX" sz="3600" b="1" smtClean="0"/>
              <a:t>para terminales de control </a:t>
            </a:r>
          </a:p>
          <a:p>
            <a:pPr lvl="1" eaLnBrk="1" hangingPunct="1"/>
            <a:r>
              <a:rPr lang="es-AR" sz="3600" smtClean="0"/>
              <a:t> Lenguaje de programación PHP.</a:t>
            </a:r>
          </a:p>
          <a:p>
            <a:pPr lvl="1" eaLnBrk="1" hangingPunct="1"/>
            <a:r>
              <a:rPr lang="es-AR" sz="360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gratuita</a:t>
            </a:r>
          </a:p>
        </p:txBody>
      </p:sp>
      <p:sp>
        <p:nvSpPr>
          <p:cNvPr id="41986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1987" name="Picture 5" descr="MU Enviar Alerta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3010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3011" name="Picture 4" descr="MU Configurar Checkpoint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403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4035" name="Picture 4" descr="MU Configurar Destinatarios_4 para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0825" y="981075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5059" name="Picture 4" descr="MU Configurar Mensaje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57338"/>
            <a:ext cx="8137525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monitoreo:</a:t>
            </a:r>
          </a:p>
          <a:p>
            <a:pPr lvl="1" eaLnBrk="1" hangingPunct="1"/>
            <a:r>
              <a:rPr lang="es-AR" sz="3200" smtClean="0"/>
              <a:t>Escucha los mensajes envíados desde el servidor.</a:t>
            </a:r>
          </a:p>
          <a:p>
            <a:pPr lvl="1" eaLnBrk="1" hangingPunct="1"/>
            <a:r>
              <a:rPr lang="es-AR" sz="3200" smtClean="0"/>
              <a:t>Muestra de forma simple y gráfica la información de una alerta.</a:t>
            </a:r>
          </a:p>
          <a:p>
            <a:pPr lvl="1" eaLnBrk="1" hangingPunct="1"/>
            <a:r>
              <a:rPr lang="es-AR" sz="3200" smtClean="0"/>
              <a:t>Permite cambiar el estado de una alerta.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clientes:</a:t>
            </a:r>
          </a:p>
          <a:p>
            <a:pPr lvl="1" eaLnBrk="1" hangingPunct="1"/>
            <a:r>
              <a:rPr lang="es-AR" sz="3200" smtClean="0"/>
              <a:t>Registración. </a:t>
            </a:r>
          </a:p>
          <a:p>
            <a:pPr lvl="1" eaLnBrk="1" hangingPunct="1"/>
            <a:r>
              <a:rPr lang="es-AR" sz="3200" smtClean="0"/>
              <a:t>Links de descarga.</a:t>
            </a:r>
          </a:p>
          <a:p>
            <a:pPr lvl="1" eaLnBrk="1" hangingPunct="1"/>
            <a:r>
              <a:rPr lang="es-AR" sz="3200" smtClean="0"/>
              <a:t>Configuraciones.</a:t>
            </a:r>
          </a:p>
          <a:p>
            <a:pPr lvl="1" eaLnBrk="1" hangingPunct="1"/>
            <a:r>
              <a:rPr lang="es-AR" sz="3200" smtClean="0"/>
              <a:t>Historial de eventos.</a:t>
            </a:r>
          </a:p>
          <a:p>
            <a:pPr lvl="1" eaLnBrk="1" hangingPunct="1"/>
            <a:r>
              <a:rPr lang="es-AR" sz="3200" smtClean="0"/>
              <a:t>FAQ.</a:t>
            </a:r>
          </a:p>
          <a:p>
            <a:pPr lvl="1" eaLnBrk="1" hangingPunct="1"/>
            <a:r>
              <a:rPr lang="es-AR" sz="3200" smtClean="0"/>
              <a:t>Foros.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990</Words>
  <Application>Microsoft Office PowerPoint</Application>
  <PresentationFormat>On-screen Show (4:3)</PresentationFormat>
  <Paragraphs>214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Aharoni</vt:lpstr>
      <vt:lpstr>Trebuchet MS</vt:lpstr>
      <vt:lpstr>Levenim MT</vt:lpstr>
      <vt:lpstr>Wingdings</vt:lpstr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Funciones aplicación web</vt:lpstr>
      <vt:lpstr>Funciones aplicación web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104</cp:revision>
  <dcterms:created xsi:type="dcterms:W3CDTF">2012-04-17T14:31:48Z</dcterms:created>
  <dcterms:modified xsi:type="dcterms:W3CDTF">2012-06-27T23:30:02Z</dcterms:modified>
</cp:coreProperties>
</file>