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84" r:id="rId20"/>
    <p:sldId id="290" r:id="rId21"/>
    <p:sldId id="283" r:id="rId22"/>
    <p:sldId id="286" r:id="rId23"/>
    <p:sldId id="289" r:id="rId24"/>
    <p:sldId id="287" r:id="rId25"/>
    <p:sldId id="288" r:id="rId26"/>
    <p:sldId id="291" r:id="rId27"/>
    <p:sldId id="292" r:id="rId28"/>
    <p:sldId id="293" r:id="rId29"/>
    <p:sldId id="294" r:id="rId30"/>
    <p:sldId id="295" r:id="rId31"/>
    <p:sldId id="261" r:id="rId3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36108160"/>
        <c:axId val="36147200"/>
      </c:scatterChart>
      <c:valAx>
        <c:axId val="3610816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147200"/>
        <c:crosses val="autoZero"/>
        <c:crossBetween val="midCat"/>
        <c:majorUnit val="1"/>
      </c:valAx>
      <c:valAx>
        <c:axId val="361472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108160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56ECEBF5-3F30-4F25-A064-DD29B9D501B8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085D762A-E31A-4498-A16C-B37AD26768F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2173F-BD65-4685-8DA1-DEA9D8A80102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3F7C-BE0C-4040-92D6-BDC7832DC8BD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9E6B-CFE5-4A72-9FB4-08D8A3C2FFA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5B8C6-AEAE-4EAB-A331-9ADEB026D5CC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0261E-9696-4324-B2D9-875B36F720A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9864C-F0BD-4EF2-90E4-F4AF629F526D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219F-827C-4C19-81E1-D85FE6C9EAD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71D0B-51CA-4E51-9988-7984D9B9333B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5CD9-0C99-436B-A036-E7FEAADB30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50625-3EAB-4653-AEC7-90ACD33035C4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918B-D937-4A07-B661-A6B5EE25CA6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E1C3-4445-4E37-84D0-CAD05AD93FFB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000BB-7729-4821-94E0-CA3CB2EFBA7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CC28-AA8D-4F93-B14A-5F3EE9350A1C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38A3A-8B19-4660-9C36-3240FFADBCB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070DB-56D3-468A-8527-7BBFD391F216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D74B-12C1-4E6F-8F37-0C5FADEE91A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9D032-A025-4A24-9153-62EE04171C8C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4871C-E734-4085-B35E-7100C308D3E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C77D4-57BD-4A0C-A021-5EB2FEBD2051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3D94D-784D-41A9-A87E-6075CE00E3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50026-11FD-4D1E-9712-36FBBA0C7D39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9DBFE-ABDC-4348-B43C-D3DEAA53337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09A362-24F4-4F4E-85D5-EC7E5BA325D0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809642-7DA2-4005-A18D-7D8EE604AE7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400" smtClean="0"/>
              <a:t>La aplicación contiene el botón de pánico.</a:t>
            </a:r>
          </a:p>
          <a:p>
            <a:pPr lvl="1" eaLnBrk="1" hangingPunct="1"/>
            <a:r>
              <a:rPr lang="es-AR" sz="3400" smtClean="0"/>
              <a:t>Se comunica con el servidor al presionar el botón de pánico enviando información del usuario.</a:t>
            </a:r>
            <a:endParaRPr lang="es-MX" sz="3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smtClean="0"/>
              <a:t>Aplicación Servidor</a:t>
            </a:r>
          </a:p>
          <a:p>
            <a:pPr lvl="1" eaLnBrk="1" hangingPunct="1"/>
            <a:r>
              <a:rPr lang="es-MX" sz="3200" smtClean="0"/>
              <a:t>Comunicación con aplicación cliente para celulares.</a:t>
            </a:r>
          </a:p>
          <a:p>
            <a:pPr lvl="1" eaLnBrk="1" hangingPunct="1"/>
            <a:r>
              <a:rPr lang="es-MX" sz="3200" smtClean="0"/>
              <a:t>Comunicación con Aplicación web de terminal.</a:t>
            </a:r>
          </a:p>
          <a:p>
            <a:pPr lvl="1" eaLnBrk="1" hangingPunct="1"/>
            <a:r>
              <a:rPr lang="es-MX" sz="3200" smtClean="0"/>
              <a:t>Base de datos con las alertas.</a:t>
            </a:r>
            <a:endParaRPr lang="es-AR" sz="3200" smtClean="0"/>
          </a:p>
          <a:p>
            <a:pPr eaLnBrk="1" hangingPunct="1"/>
            <a:r>
              <a:rPr lang="es-MX" sz="3400" b="1" smtClean="0"/>
              <a:t>Aplicación web</a:t>
            </a:r>
            <a:r>
              <a:rPr lang="es-MX" sz="3400" smtClean="0"/>
              <a:t> </a:t>
            </a:r>
            <a:r>
              <a:rPr lang="es-MX" sz="3400" b="1" smtClean="0"/>
              <a:t>para terminales de control </a:t>
            </a:r>
          </a:p>
          <a:p>
            <a:pPr lvl="1" eaLnBrk="1" hangingPunct="1"/>
            <a:r>
              <a:rPr lang="es-MX" sz="3200" smtClean="0"/>
              <a:t>Recibe alertas desde el servidor.</a:t>
            </a:r>
          </a:p>
          <a:p>
            <a:pPr lvl="1" eaLnBrk="1" hangingPunct="1"/>
            <a:r>
              <a:rPr lang="es-MX" sz="3200" smtClean="0"/>
              <a:t>Visualiza las alertas entrantes.</a:t>
            </a:r>
            <a:endParaRPr lang="es-AR" sz="32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484313"/>
            <a:ext cx="8229600" cy="41592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0825" y="1557338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600" smtClean="0"/>
              <a:t>Plataforma Android.</a:t>
            </a:r>
          </a:p>
          <a:p>
            <a:pPr lvl="1" eaLnBrk="1" hangingPunct="1"/>
            <a:r>
              <a:rPr lang="es-AR" sz="3600" smtClean="0"/>
              <a:t>Lenguaje de Programación Java.</a:t>
            </a:r>
          </a:p>
          <a:p>
            <a:pPr lvl="1" eaLnBrk="1" hangingPunct="1"/>
            <a:r>
              <a:rPr lang="es-AR" sz="3600" smtClean="0"/>
              <a:t>La aplicación envía request al Servidor  al presionar el botón de pánico.</a:t>
            </a:r>
            <a:endParaRPr lang="es-AR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327650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Servidor</a:t>
            </a:r>
          </a:p>
          <a:p>
            <a:pPr lvl="1" eaLnBrk="1" hangingPunct="1"/>
            <a:r>
              <a:rPr lang="es-MX" sz="3600" smtClean="0"/>
              <a:t>Apache.</a:t>
            </a:r>
            <a:endParaRPr lang="es-AR" sz="3600" smtClean="0"/>
          </a:p>
          <a:p>
            <a:pPr eaLnBrk="1" hangingPunct="1"/>
            <a:r>
              <a:rPr lang="es-MX" sz="3600" b="1" smtClean="0"/>
              <a:t>Aplicación web</a:t>
            </a:r>
            <a:r>
              <a:rPr lang="es-MX" sz="3600" smtClean="0"/>
              <a:t> </a:t>
            </a:r>
            <a:r>
              <a:rPr lang="es-MX" sz="3600" b="1" smtClean="0"/>
              <a:t>para terminales de control </a:t>
            </a:r>
          </a:p>
          <a:p>
            <a:pPr lvl="1" eaLnBrk="1" hangingPunct="1"/>
            <a:r>
              <a:rPr lang="es-AR" sz="3600" smtClean="0"/>
              <a:t> Lenguaje de programación PHP.</a:t>
            </a:r>
          </a:p>
          <a:p>
            <a:pPr lvl="1" eaLnBrk="1" hangingPunct="1"/>
            <a:r>
              <a:rPr lang="es-AR" sz="3600" smtClean="0"/>
              <a:t> Protocolo https implementando SSL.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>
              <a:defRPr/>
            </a:pPr>
            <a:r>
              <a:rPr lang="es-AR" sz="3200" smtClean="0"/>
              <a:t>Primera opción.</a:t>
            </a:r>
          </a:p>
          <a:p>
            <a:pPr lvl="2" eaLnBrk="1" hangingPunct="1">
              <a:defRPr/>
            </a:pPr>
            <a:r>
              <a:rPr lang="es-AR" sz="3200" smtClean="0"/>
              <a:t>Más Preciso.</a:t>
            </a:r>
          </a:p>
          <a:p>
            <a:pPr lvl="2" eaLnBrk="1" hangingPunct="1">
              <a:defRPr/>
            </a:pPr>
            <a:r>
              <a:rPr lang="es-AR" sz="3200" smtClean="0"/>
              <a:t>Requiere estar al aire libre para obtener señal de gps.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>
              <a:defRPr/>
            </a:pPr>
            <a:r>
              <a:rPr lang="es-AR" sz="3200" smtClean="0"/>
              <a:t>Se utiliza al no conseguir localización por gps.</a:t>
            </a:r>
          </a:p>
          <a:p>
            <a:pPr lvl="2" eaLnBrk="1" hangingPunct="1">
              <a:defRPr/>
            </a:pPr>
            <a:r>
              <a:rPr lang="es-AR" sz="3200" smtClean="0"/>
              <a:t>Menos preciso.</a:t>
            </a:r>
          </a:p>
          <a:p>
            <a:pPr lvl="2" eaLnBrk="1" hangingPunct="1">
              <a:defRPr/>
            </a:pPr>
            <a:r>
              <a:rPr lang="es-AR" sz="3200" smtClean="0"/>
              <a:t>Utiliza GSM: disponible siempre que el smartphone tenga señal.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gratuita</a:t>
            </a:r>
          </a:p>
        </p:txBody>
      </p:sp>
      <p:sp>
        <p:nvSpPr>
          <p:cNvPr id="41986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Envío señal de emergencia: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1989" name="Picture 5" descr="MU Enviar Alerta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16113"/>
            <a:ext cx="8642350" cy="4443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3010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Checkpoint: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3012" name="Picture 4" descr="MU Configurar Checkpoint_4 para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89138"/>
            <a:ext cx="8713788" cy="429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4034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destinatarios: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4036" name="Picture 4" descr="MU Configurar Destinatarios_4 para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7920038" cy="5021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0825" y="981075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mensaje: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5060" name="Picture 4" descr="MU Configurar Mensaje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57338"/>
            <a:ext cx="8137525" cy="5122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Organización joven.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En crecimiento.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Competente en ofrecer soluciones tecnológicas.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Independiente.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945</Words>
  <Application>Microsoft Office PowerPoint</Application>
  <PresentationFormat>On-screen Show (4:3)</PresentationFormat>
  <Paragraphs>200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Aharoni</vt:lpstr>
      <vt:lpstr>Trebuchet MS</vt:lpstr>
      <vt:lpstr>Levenim MT</vt:lpstr>
      <vt:lpstr>Wingdings</vt:lpstr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Funciones aplicación gratuita</vt:lpstr>
      <vt:lpstr>Funciones aplicación completa</vt:lpstr>
      <vt:lpstr>Funciones aplicación completa</vt:lpstr>
      <vt:lpstr>Funciones aplicación completa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Usuario</cp:lastModifiedBy>
  <cp:revision>101</cp:revision>
  <dcterms:created xsi:type="dcterms:W3CDTF">2012-04-17T14:31:48Z</dcterms:created>
  <dcterms:modified xsi:type="dcterms:W3CDTF">2012-06-27T22:43:50Z</dcterms:modified>
</cp:coreProperties>
</file>