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84" r:id="rId20"/>
    <p:sldId id="283" r:id="rId21"/>
    <p:sldId id="286" r:id="rId22"/>
    <p:sldId id="287" r:id="rId23"/>
    <p:sldId id="288" r:id="rId24"/>
    <p:sldId id="261" r:id="rId2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102405632"/>
        <c:axId val="102407552"/>
      </c:scatterChart>
      <c:valAx>
        <c:axId val="10240563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102407552"/>
        <c:crosses val="autoZero"/>
        <c:crossBetween val="midCat"/>
        <c:majorUnit val="1"/>
      </c:valAx>
      <c:valAx>
        <c:axId val="1024075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102405632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72A1FC4-3C29-42B0-AA79-AFF3F12864E6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6E26528-9B8D-457B-9A3C-51DB5C9003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5DEA6-612E-44E5-9415-0084150C37EF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78B-4843-47B4-ADEF-986B7DE0DA6A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256D-9803-478D-90E6-74931758F89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A626-AEE1-423C-8E55-77B6DB75EBDA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4DFA-FC33-4B4B-AACF-13D0D368FD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F900-FEF4-4E3D-B687-04D9F8C062AC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9B6-8859-4722-A05C-03C4226988A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6971-D586-456B-BA33-04B4601531F6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96E2-44FC-4BBD-BCC2-F66D7EFED78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7EC97-3995-4FA5-9392-2ACFB2E24BE4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E436-550A-4BD7-83E0-8BC5A41BC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2CF0-DD8C-48E4-856A-239EE5E57EC6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D7B-2111-410D-8671-249E7F191B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4E0D-6EA8-4CCC-88ED-DD7A0E43EF3E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8AA-571E-452B-B7F0-0835B2DADDC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3383-8B7E-430A-A6C7-6F46318ED691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6B90-BEAE-4D77-9451-8797132BA4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FFCC-4964-4290-807E-2F92DF383A5A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2B2A-A5BC-4967-A22D-3911D4190A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EEE0-D77B-483B-A8B7-C9686FB15140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1F30-E4DA-47FE-B7F5-FFA2416B7D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88BA-3D30-46B9-86A9-6ACFA5B1ECB6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DBE3-5266-44BA-872B-AD5F65C7398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434F13-71B1-4227-A01F-D87F97490D94}" type="datetimeFigureOut">
              <a:rPr lang="es-AR"/>
              <a:pPr>
                <a:defRPr/>
              </a:pPr>
              <a:t>26/06/2012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6ACA43-5DE3-4BE3-AE3B-7F23391D0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039" y="1700213"/>
            <a:ext cx="83534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Descarga vía Web.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Instalación registra datos del cliente.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Para utilizar solo presionar el botón.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 dirty="0" smtClean="0">
                <a:latin typeface="Calibri" pitchFamily="34" charset="0"/>
              </a:rPr>
              <a:t>Terminales registran alarmas entrantes.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000" u="none" dirty="0" smtClean="0">
                <a:latin typeface="Calibri" pitchFamily="34" charset="0"/>
              </a:rPr>
              <a:t>Aplicación gratis con menos funcionalidades.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Aplicación paga a precio bajo.</a:t>
            </a:r>
          </a:p>
          <a:p>
            <a:pPr marL="0" lvl="1" indent="-571500"/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 dirty="0" smtClean="0">
                <a:latin typeface="Calibri" pitchFamily="34" charset="0"/>
              </a:rPr>
              <a:t>		- 5 $ARS.</a:t>
            </a:r>
          </a:p>
          <a:p>
            <a:endParaRPr lang="es-AR" sz="3600" b="1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Google </a:t>
            </a:r>
            <a:r>
              <a:rPr lang="es-AR" sz="3600" u="none" dirty="0" err="1" smtClean="0">
                <a:latin typeface="Calibri" pitchFamily="34" charset="0"/>
              </a:rPr>
              <a:t>Ads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Promoción por parte de parte del Ministerio de Seguridad en caso de ser uno de los colaboradores.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Mix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Marketing (4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P’s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</a:t>
            </a:r>
            <a:r>
              <a:rPr lang="es-AR" sz="3600" u="none" dirty="0" err="1" smtClean="0">
                <a:latin typeface="Calibri" pitchFamily="34" charset="0"/>
              </a:rPr>
              <a:t>Android</a:t>
            </a:r>
            <a:endParaRPr lang="es-AR" sz="3600" u="none" dirty="0" smtClean="0">
              <a:latin typeface="Calibri" pitchFamily="34" charset="0"/>
            </a:endParaRP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</a:t>
            </a:r>
            <a:r>
              <a:rPr lang="es-AR" sz="3600" u="none" dirty="0" err="1" smtClean="0">
                <a:latin typeface="+mj-lt"/>
              </a:rPr>
              <a:t>BlackBerry</a:t>
            </a:r>
            <a:r>
              <a:rPr lang="es-AR" sz="3600" u="none" dirty="0" smtClean="0">
                <a:latin typeface="+mj-lt"/>
              </a:rPr>
              <a:t>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600" u="none" dirty="0" smtClean="0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 smtClean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ahora?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24% de la población Argentina  posee un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Los propietarios de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siempre está encendido.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en Argentina?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Actualmente las personas viven un estado de sensación de inseguridad cada vez que salen a la calle.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Argentina tiene unos índices muy altos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servicio de emergencias más similar es el 911.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no el 911?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Al ser una comunicación verbal puede no ser concisa y correcta.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Dial </a:t>
            </a:r>
            <a:r>
              <a:rPr lang="es-AR" sz="3000" b="1" u="none" dirty="0" err="1" smtClean="0"/>
              <a:t>Panic</a:t>
            </a:r>
            <a:r>
              <a:rPr lang="es-AR" sz="3000" b="1" u="none" dirty="0" smtClean="0"/>
              <a:t> </a:t>
            </a:r>
            <a:r>
              <a:rPr lang="es-AR" sz="3000" b="1" u="none" dirty="0" err="1" smtClean="0"/>
              <a:t>Button</a:t>
            </a:r>
            <a:r>
              <a:rPr lang="es-AR" sz="3000" b="1" u="none" dirty="0" smtClean="0"/>
              <a:t>?</a:t>
            </a:r>
            <a:r>
              <a:rPr lang="es-AR" sz="3600" b="1" u="none" dirty="0" smtClean="0"/>
              <a:t> </a:t>
            </a:r>
          </a:p>
          <a:p>
            <a:endParaRPr lang="es-AR" sz="900" b="1" u="none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Herramienta de Localización y búsqueda de información aportada por 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Utilizado por usuarios registrados, aumenta el uso correcto y serio del servicio.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Arquitectura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/>
          <a:lstStyle/>
          <a:p>
            <a:r>
              <a:rPr lang="es-MX" sz="2500" b="1" dirty="0" smtClean="0"/>
              <a:t>Aplicación cliente para celulares</a:t>
            </a:r>
          </a:p>
          <a:p>
            <a:pPr lvl="1"/>
            <a:r>
              <a:rPr lang="es-AR" sz="2500" dirty="0" smtClean="0"/>
              <a:t>La aplicación contiene el botón de pánico.</a:t>
            </a:r>
          </a:p>
          <a:p>
            <a:pPr lvl="1"/>
            <a:r>
              <a:rPr lang="es-AR" sz="2500" dirty="0" smtClean="0"/>
              <a:t>Se comunica con el servidor al presionar el botón de pánico enviando información del usuario.</a:t>
            </a:r>
            <a:endParaRPr lang="es-MX" sz="2500" dirty="0" smtClean="0"/>
          </a:p>
          <a:p>
            <a:r>
              <a:rPr lang="es-MX" sz="2500" b="1" dirty="0" smtClean="0"/>
              <a:t>Aplicación Servidor</a:t>
            </a:r>
          </a:p>
          <a:p>
            <a:pPr lvl="1"/>
            <a:r>
              <a:rPr lang="es-MX" sz="2500" dirty="0" smtClean="0"/>
              <a:t>Comunicación con aplicación cliente para celulares.</a:t>
            </a:r>
          </a:p>
          <a:p>
            <a:pPr lvl="1"/>
            <a:r>
              <a:rPr lang="es-MX" sz="2500" dirty="0" smtClean="0"/>
              <a:t>Comunicación con Aplicación web de terminal.</a:t>
            </a:r>
          </a:p>
          <a:p>
            <a:pPr lvl="1"/>
            <a:r>
              <a:rPr lang="es-MX" sz="2500" dirty="0" smtClean="0"/>
              <a:t>Base de datos con las alertas.</a:t>
            </a:r>
            <a:endParaRPr lang="es-AR" sz="2500" dirty="0" smtClean="0"/>
          </a:p>
          <a:p>
            <a:r>
              <a:rPr lang="es-MX" sz="2500" b="1" dirty="0" smtClean="0"/>
              <a:t>Aplicación web</a:t>
            </a:r>
            <a:r>
              <a:rPr lang="es-MX" sz="2500" dirty="0" smtClean="0"/>
              <a:t> </a:t>
            </a:r>
            <a:r>
              <a:rPr lang="es-MX" sz="2500" b="1" dirty="0" smtClean="0"/>
              <a:t>para terminales de control </a:t>
            </a:r>
          </a:p>
          <a:p>
            <a:pPr lvl="1"/>
            <a:r>
              <a:rPr lang="es-MX" sz="2500" dirty="0" smtClean="0"/>
              <a:t>Recibe alertas desde el servidor.</a:t>
            </a:r>
          </a:p>
          <a:p>
            <a:pPr lvl="1"/>
            <a:r>
              <a:rPr lang="es-MX" sz="2500" dirty="0" smtClean="0"/>
              <a:t>Visualiza las alertas entrantes.</a:t>
            </a:r>
            <a:endParaRPr lang="es-AR" sz="25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( Diagrama)</a:t>
            </a:r>
            <a:endParaRPr lang="es-AR" dirty="0"/>
          </a:p>
        </p:txBody>
      </p:sp>
      <p:pic>
        <p:nvPicPr>
          <p:cNvPr id="4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229600" cy="415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Arquitectura Implementada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/>
          <a:lstStyle/>
          <a:p>
            <a:r>
              <a:rPr lang="es-MX" sz="2500" b="1" dirty="0" smtClean="0"/>
              <a:t>Aplicación cliente para celulares</a:t>
            </a:r>
          </a:p>
          <a:p>
            <a:pPr lvl="1"/>
            <a:r>
              <a:rPr lang="es-AR" sz="2400" dirty="0" smtClean="0"/>
              <a:t>Plataforma </a:t>
            </a:r>
            <a:r>
              <a:rPr lang="es-AR" sz="2400" dirty="0" err="1" smtClean="0"/>
              <a:t>Android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Lenguaje de Programación Java.</a:t>
            </a:r>
          </a:p>
          <a:p>
            <a:pPr lvl="1"/>
            <a:r>
              <a:rPr lang="es-AR" sz="2400" dirty="0" smtClean="0"/>
              <a:t>La aplicación envía </a:t>
            </a:r>
            <a:r>
              <a:rPr lang="es-AR" sz="2400" dirty="0" err="1" smtClean="0"/>
              <a:t>request</a:t>
            </a:r>
            <a:r>
              <a:rPr lang="es-AR" sz="2400" dirty="0" smtClean="0"/>
              <a:t> al Servidor  al presionar el botón de pánico.</a:t>
            </a:r>
            <a:endParaRPr lang="es-MX" sz="2500" dirty="0" smtClean="0"/>
          </a:p>
          <a:p>
            <a:r>
              <a:rPr lang="es-MX" sz="2500" b="1" dirty="0" smtClean="0"/>
              <a:t>Aplicación Servidor</a:t>
            </a:r>
          </a:p>
          <a:p>
            <a:pPr lvl="1"/>
            <a:r>
              <a:rPr lang="es-MX" sz="2500" dirty="0" smtClean="0"/>
              <a:t>Apache.</a:t>
            </a:r>
            <a:endParaRPr lang="es-AR" sz="2500" dirty="0" smtClean="0"/>
          </a:p>
          <a:p>
            <a:r>
              <a:rPr lang="es-MX" sz="2500" b="1" dirty="0" smtClean="0"/>
              <a:t>Aplicación web</a:t>
            </a:r>
            <a:r>
              <a:rPr lang="es-MX" sz="2500" dirty="0" smtClean="0"/>
              <a:t> </a:t>
            </a:r>
            <a:r>
              <a:rPr lang="es-MX" sz="2500" b="1" dirty="0" smtClean="0"/>
              <a:t>para terminales de control </a:t>
            </a:r>
          </a:p>
          <a:p>
            <a:pPr lvl="1"/>
            <a:r>
              <a:rPr lang="es-AR" dirty="0" smtClean="0"/>
              <a:t> </a:t>
            </a:r>
            <a:r>
              <a:rPr lang="es-AR" sz="2400" dirty="0" smtClean="0"/>
              <a:t>Lenguaje de programación PHP.</a:t>
            </a:r>
          </a:p>
          <a:p>
            <a:pPr lvl="1"/>
            <a:r>
              <a:rPr lang="es-AR" sz="2400" dirty="0" smtClean="0"/>
              <a:t> Protocolo </a:t>
            </a:r>
            <a:r>
              <a:rPr lang="es-AR" sz="2400" dirty="0" err="1" smtClean="0"/>
              <a:t>https</a:t>
            </a:r>
            <a:r>
              <a:rPr lang="es-AR" sz="2400" dirty="0" smtClean="0"/>
              <a:t> implementando SSL.</a:t>
            </a:r>
            <a:endParaRPr lang="es-AR" sz="2400" dirty="0" err="1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Servicios de Localización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525963"/>
          </a:xfrm>
        </p:spPr>
        <p:txBody>
          <a:bodyPr/>
          <a:lstStyle/>
          <a:p>
            <a:r>
              <a:rPr lang="es-AR" sz="2900" b="1" dirty="0" smtClean="0"/>
              <a:t>Global </a:t>
            </a:r>
            <a:r>
              <a:rPr lang="es-AR" sz="2900" b="1" dirty="0" err="1" smtClean="0"/>
              <a:t>Positioning</a:t>
            </a:r>
            <a:r>
              <a:rPr lang="es-AR" sz="2900" b="1" dirty="0" smtClean="0"/>
              <a:t> </a:t>
            </a:r>
            <a:r>
              <a:rPr lang="es-AR" sz="2900" b="1" dirty="0" err="1" smtClean="0"/>
              <a:t>System</a:t>
            </a:r>
            <a:r>
              <a:rPr lang="es-AR" sz="2900" b="1" dirty="0" smtClean="0"/>
              <a:t> (GPS)</a:t>
            </a:r>
          </a:p>
          <a:p>
            <a:pPr lvl="1"/>
            <a:r>
              <a:rPr lang="es-AR" sz="2600" dirty="0" smtClean="0"/>
              <a:t> Ubica un objeto mediante el uso de satélites.</a:t>
            </a:r>
          </a:p>
          <a:p>
            <a:pPr lvl="1"/>
            <a:r>
              <a:rPr lang="es-AR" sz="2600" dirty="0" smtClean="0"/>
              <a:t>Utiliza Método de Triangulación Satelital.</a:t>
            </a:r>
          </a:p>
          <a:p>
            <a:pPr lvl="1"/>
            <a:endParaRPr lang="es-AR" sz="2600" dirty="0" smtClean="0"/>
          </a:p>
          <a:p>
            <a:r>
              <a:rPr lang="es-AR" sz="2900" b="1" dirty="0" smtClean="0"/>
              <a:t>Network </a:t>
            </a:r>
            <a:r>
              <a:rPr lang="es-AR" sz="2900" b="1" dirty="0" err="1" smtClean="0"/>
              <a:t>Provider</a:t>
            </a:r>
            <a:r>
              <a:rPr lang="es-AR" sz="2900" b="1" dirty="0" smtClean="0"/>
              <a:t>  (mediante GSM)</a:t>
            </a:r>
          </a:p>
          <a:p>
            <a:pPr lvl="1"/>
            <a:r>
              <a:rPr lang="es-AR" sz="2600" dirty="0" smtClean="0"/>
              <a:t>Ubica un objeto mediante la localización de la torre de radiodifusión.</a:t>
            </a:r>
          </a:p>
          <a:p>
            <a:pPr lvl="1"/>
            <a:r>
              <a:rPr lang="es-AR" sz="2600" dirty="0" smtClean="0"/>
              <a:t>Utiliza el </a:t>
            </a:r>
            <a:r>
              <a:rPr lang="es-AR" sz="2600" b="1" dirty="0" err="1" smtClean="0"/>
              <a:t>Cell</a:t>
            </a:r>
            <a:r>
              <a:rPr lang="es-AR" sz="2600" b="1" dirty="0" smtClean="0"/>
              <a:t> id</a:t>
            </a:r>
            <a:r>
              <a:rPr lang="es-AR" sz="2600" dirty="0" smtClean="0"/>
              <a:t>, identificador </a:t>
            </a:r>
            <a:r>
              <a:rPr lang="es-AR" sz="2400" dirty="0" smtClean="0"/>
              <a:t>de la torre de radiodifusión.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Servicios de Localización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900" b="1" dirty="0" smtClean="0"/>
              <a:t>Localización al emitir señal de emergencia:</a:t>
            </a:r>
          </a:p>
          <a:p>
            <a:pPr lvl="1"/>
            <a:r>
              <a:rPr lang="es-AR" dirty="0" smtClean="0"/>
              <a:t>GPS</a:t>
            </a:r>
          </a:p>
          <a:p>
            <a:pPr lvl="2"/>
            <a:r>
              <a:rPr lang="es-AR" dirty="0" smtClean="0"/>
              <a:t>Primera opción.</a:t>
            </a:r>
          </a:p>
          <a:p>
            <a:pPr lvl="2"/>
            <a:r>
              <a:rPr lang="es-AR" dirty="0" smtClean="0"/>
              <a:t>Más Preciso.</a:t>
            </a:r>
          </a:p>
          <a:p>
            <a:pPr lvl="2"/>
            <a:r>
              <a:rPr lang="es-AR" dirty="0" smtClean="0"/>
              <a:t>Requiere estar al aire libre para obtener señal de </a:t>
            </a:r>
            <a:r>
              <a:rPr lang="es-AR" dirty="0" err="1" smtClean="0"/>
              <a:t>gps</a:t>
            </a:r>
            <a:r>
              <a:rPr lang="es-AR" dirty="0" smtClean="0"/>
              <a:t>.</a:t>
            </a:r>
          </a:p>
          <a:p>
            <a:pPr lvl="1"/>
            <a:r>
              <a:rPr lang="es-AR" sz="2500" dirty="0" smtClean="0"/>
              <a:t>Network</a:t>
            </a:r>
          </a:p>
          <a:p>
            <a:pPr lvl="2"/>
            <a:r>
              <a:rPr lang="es-AR" dirty="0" smtClean="0"/>
              <a:t>Se utiliza al no conseguir localización por </a:t>
            </a:r>
            <a:r>
              <a:rPr lang="es-AR" dirty="0" err="1" smtClean="0"/>
              <a:t>gps</a:t>
            </a:r>
            <a:r>
              <a:rPr lang="es-AR" dirty="0" smtClean="0"/>
              <a:t>.</a:t>
            </a:r>
          </a:p>
          <a:p>
            <a:pPr lvl="2"/>
            <a:r>
              <a:rPr lang="es-AR" dirty="0" smtClean="0"/>
              <a:t>Menos preciso.</a:t>
            </a:r>
          </a:p>
          <a:p>
            <a:pPr lvl="2"/>
            <a:r>
              <a:rPr lang="es-AR" dirty="0" smtClean="0"/>
              <a:t>Utiliza GSM: disponible siempre que el </a:t>
            </a:r>
            <a:r>
              <a:rPr lang="es-AR" dirty="0" err="1" smtClean="0"/>
              <a:t>smartphone</a:t>
            </a:r>
            <a:r>
              <a:rPr lang="es-AR" dirty="0" smtClean="0"/>
              <a:t> tenga señal.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Herramienta de Localización </a:t>
            </a:r>
            <a:r>
              <a:rPr lang="es-AR" sz="3600" u="none" dirty="0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Sincronizada con </a:t>
            </a:r>
            <a:r>
              <a:rPr lang="es-AR" sz="3600" b="1" u="none" dirty="0">
                <a:latin typeface="Calibri" pitchFamily="34" charset="0"/>
              </a:rPr>
              <a:t>Agentes de Seguridad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Mejorar la </a:t>
            </a:r>
            <a:r>
              <a:rPr lang="es-AR" sz="3600" b="1" u="none" dirty="0">
                <a:latin typeface="Calibri" pitchFamily="34" charset="0"/>
              </a:rPr>
              <a:t>Calidad de Vida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Reducir</a:t>
            </a:r>
            <a:r>
              <a:rPr lang="es-AR" sz="3600" u="none" dirty="0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Accesible por la </a:t>
            </a:r>
            <a:r>
              <a:rPr lang="es-AR" sz="3600" b="1" u="none" dirty="0">
                <a:latin typeface="Calibri" pitchFamily="34" charset="0"/>
              </a:rPr>
              <a:t>mayoría</a:t>
            </a:r>
            <a:r>
              <a:rPr lang="es-AR" sz="3600" u="none" dirty="0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2355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9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9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>
                <a:latin typeface="Trebuchet MS" pitchFamily="34" charset="0"/>
                <a:ea typeface="Levenim MT"/>
                <a:cs typeface="Levenim MT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Portales de venta (BB, </a:t>
            </a:r>
            <a:r>
              <a:rPr lang="es-AR" sz="3600" u="none" dirty="0" err="1">
                <a:latin typeface="Calibri" pitchFamily="34" charset="0"/>
              </a:rPr>
              <a:t>Android</a:t>
            </a:r>
            <a:r>
              <a:rPr lang="es-AR" sz="3600" u="none" dirty="0">
                <a:latin typeface="Calibri" pitchFamily="34" charset="0"/>
              </a:rPr>
              <a:t>, </a:t>
            </a:r>
            <a:r>
              <a:rPr lang="es-AR" sz="3600" u="none" dirty="0" err="1">
                <a:latin typeface="Calibri" pitchFamily="34" charset="0"/>
              </a:rPr>
              <a:t>iOS</a:t>
            </a:r>
            <a:r>
              <a:rPr lang="es-AR" sz="3600" u="none" dirty="0">
                <a:latin typeface="Calibri" pitchFamily="34" charset="0"/>
              </a:rPr>
              <a:t>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err="1">
                <a:latin typeface="Calibri" pitchFamily="34" charset="0"/>
              </a:rPr>
              <a:t>Hosting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Consumidor.</a:t>
            </a:r>
          </a:p>
        </p:txBody>
      </p:sp>
      <p:sp>
        <p:nvSpPr>
          <p:cNvPr id="29702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Clientes:</a:t>
            </a:r>
          </a:p>
          <a:p>
            <a:r>
              <a:rPr lang="es-AR" sz="3600" b="1" u="none" dirty="0" smtClean="0">
                <a:latin typeface="Calibri" pitchFamily="34" charset="0"/>
              </a:rPr>
              <a:t>Acceso </a:t>
            </a:r>
            <a:r>
              <a:rPr lang="es-AR" sz="3600" b="1" u="none" dirty="0">
                <a:latin typeface="Calibri" pitchFamily="34" charset="0"/>
              </a:rPr>
              <a:t>Masivo:</a:t>
            </a:r>
            <a:r>
              <a:rPr lang="es-AR" sz="3600" u="none" dirty="0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Gratuito</a:t>
            </a:r>
            <a:r>
              <a:rPr lang="es-AR" sz="3600" u="none" dirty="0" smtClean="0">
                <a:latin typeface="Calibri" pitchFamily="34" charset="0"/>
              </a:rPr>
              <a:t>. Fácil </a:t>
            </a:r>
            <a:r>
              <a:rPr lang="es-AR" sz="3600" u="none" dirty="0">
                <a:latin typeface="Calibri" pitchFamily="34" charset="0"/>
              </a:rPr>
              <a:t>Acceso.</a:t>
            </a:r>
          </a:p>
          <a:p>
            <a:r>
              <a:rPr lang="es-AR" sz="3600" b="1" u="none" dirty="0">
                <a:latin typeface="Calibri" pitchFamily="34" charset="0"/>
              </a:rPr>
              <a:t>Planes según Necesidades Específicas:</a:t>
            </a:r>
            <a:r>
              <a:rPr lang="es-AR" sz="3600" u="none" dirty="0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Esquema de </a:t>
            </a:r>
            <a:r>
              <a:rPr lang="es-AR" sz="3600" u="none" dirty="0" err="1">
                <a:latin typeface="Calibri" pitchFamily="34" charset="0"/>
              </a:rPr>
              <a:t>Check-Points</a:t>
            </a:r>
            <a:r>
              <a:rPr lang="es-AR" sz="3600" u="none" dirty="0">
                <a:latin typeface="Calibri" pitchFamily="34" charset="0"/>
              </a:rPr>
              <a:t>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Competidores: Servicio de 911</a:t>
            </a:r>
          </a:p>
          <a:p>
            <a:r>
              <a:rPr lang="es-AR" sz="3600" b="1" u="none" dirty="0" smtClean="0">
                <a:latin typeface="Calibri" pitchFamily="34" charset="0"/>
              </a:rPr>
              <a:t>Fortalezas: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Fuertemente instalado en la sociedad.</a:t>
            </a:r>
            <a:endParaRPr lang="es-AR" sz="3600" u="none" dirty="0">
              <a:latin typeface="Calibri" pitchFamily="34" charset="0"/>
            </a:endParaRPr>
          </a:p>
          <a:p>
            <a:r>
              <a:rPr lang="es-AR" sz="3600" b="1" u="none" dirty="0" smtClean="0">
                <a:latin typeface="Calibri" pitchFamily="34" charset="0"/>
              </a:rPr>
              <a:t>Debilidades: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 dirty="0" smtClean="0">
                <a:latin typeface="Calibri" pitchFamily="34" charset="0"/>
              </a:rPr>
              <a:t>Requiere tiempo para saber necesidades.</a:t>
            </a:r>
            <a:endParaRPr lang="es-AR" sz="32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Tiempos de respuesta lentos.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Efectividad del servicio recae en la lucidez del cliente.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Analisis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 de situación (5 </a:t>
            </a:r>
            <a:r>
              <a:rPr lang="es-AR" sz="4000" b="1" u="none" dirty="0" err="1" smtClean="0">
                <a:latin typeface="Trebuchet MS" pitchFamily="34" charset="0"/>
                <a:ea typeface="Levenim MT"/>
                <a:cs typeface="Levenim MT"/>
              </a:rPr>
              <a:t>C’s</a:t>
            </a:r>
            <a:r>
              <a:rPr lang="es-AR" sz="4000" b="1" u="none" dirty="0" smtClean="0">
                <a:latin typeface="Trebuchet MS" pitchFamily="34" charset="0"/>
                <a:ea typeface="Levenim MT"/>
                <a:cs typeface="Levenim MT"/>
              </a:rPr>
              <a:t>)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dirty="0" smtClean="0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Crecimiento del mercado de </a:t>
            </a:r>
            <a:r>
              <a:rPr lang="es-AR" sz="3600" u="none" dirty="0" err="1" smtClean="0">
                <a:latin typeface="Calibri" pitchFamily="34" charset="0"/>
              </a:rPr>
              <a:t>smartphones</a:t>
            </a:r>
            <a:r>
              <a:rPr lang="es-AR" sz="36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1133</Words>
  <Application>Microsoft Office PowerPoint</Application>
  <PresentationFormat>Presentación en pantalla (4:3)</PresentationFormat>
  <Paragraphs>193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Arquitectura</vt:lpstr>
      <vt:lpstr>Arquitectura ( Diagrama)</vt:lpstr>
      <vt:lpstr>Arquitectura Implementada</vt:lpstr>
      <vt:lpstr>Servicios de Localización</vt:lpstr>
      <vt:lpstr>Servicios de Localización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juan</cp:lastModifiedBy>
  <cp:revision>91</cp:revision>
  <dcterms:created xsi:type="dcterms:W3CDTF">2012-04-17T14:31:48Z</dcterms:created>
  <dcterms:modified xsi:type="dcterms:W3CDTF">2012-06-26T12:59:42Z</dcterms:modified>
</cp:coreProperties>
</file>