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90" r:id="rId21"/>
    <p:sldId id="283" r:id="rId22"/>
    <p:sldId id="286" r:id="rId23"/>
    <p:sldId id="289" r:id="rId24"/>
    <p:sldId id="287" r:id="rId25"/>
    <p:sldId id="288" r:id="rId26"/>
    <p:sldId id="291" r:id="rId27"/>
    <p:sldId id="292" r:id="rId28"/>
    <p:sldId id="293" r:id="rId29"/>
    <p:sldId id="294" r:id="rId30"/>
    <p:sldId id="295" r:id="rId31"/>
    <p:sldId id="261" r:id="rId3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6105216"/>
        <c:axId val="36127872"/>
      </c:scatterChart>
      <c:valAx>
        <c:axId val="3610521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127872"/>
        <c:crosses val="autoZero"/>
        <c:crossBetween val="midCat"/>
        <c:majorUnit val="1"/>
      </c:valAx>
      <c:valAx>
        <c:axId val="36127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105216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55EA6348-E9AF-4603-BD77-E7C79CE1A0BA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6F8636E-8438-4C1F-940E-D42A2B3E0F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FAF0CE-A7AD-4106-A4F4-03266239DDC5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1339-45B1-4CCE-B2B4-B3F13D468E87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3A225-B6CE-456E-ACA9-380A22F56A8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4B1D3-B452-4B7D-BAD7-3DCA4BE5A208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4C10-26A3-4782-A6F8-FF5AE3F4728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29C8-B594-4219-B89E-2FFA623AB44F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7B07-AAA5-4C93-BFF4-8CEF0305BF6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870D-C0AA-4301-844C-74E79A9AF4B0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6EDF2-F857-45FB-B4C7-6A1694E1124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3BE8-1A8C-4DDC-B8E9-F6F61FC98760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158EA-BBCE-4C5B-919D-4052A9D82E5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616C-6C0F-4F64-9CFC-B1D79793AF27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3DCC4-DB1A-4864-BEDD-1B231AB3E3D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D1584-9300-4F05-A729-66151CF67F19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1AE24-277C-4221-9BE2-BB500AF31F2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FE4E-862F-4500-B7E3-8E59665E2469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3381-62C6-4D8A-AE6F-E5CB9CF251A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E044-2685-476D-BD29-E0B563AE5851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147B5-E08C-4DEC-AED7-33983B81CF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0B08B-AA8F-4406-BBAF-E2E9936251FB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D07A8-360F-4BBC-AC71-04E137AEF30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FA4A-3BA7-4584-9F9F-EAD74ED9695F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92DE-C508-468D-8AE5-709EE858289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EBAB4-319A-42B9-BE2E-B85BC266296A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717509-0EB1-48D4-AC34-22D08B3D590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3600" b="1" dirty="0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Descarga vía Web.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Instalación registra datos del cliente.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Para utilizar solo presionar el botón.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400" u="none" dirty="0">
                <a:latin typeface="Calibri" pitchFamily="34" charset="0"/>
              </a:rPr>
              <a:t>Terminales registran alarmas entrantes.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000" u="none" dirty="0">
                <a:latin typeface="Calibri" pitchFamily="34" charset="0"/>
              </a:rPr>
              <a:t>Aplicación gratis con menos funcionalidades.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Aplicación paga a precio bajo.</a:t>
            </a:r>
          </a:p>
          <a:p>
            <a:pPr marL="0" lvl="1" indent="-571500">
              <a:defRPr/>
            </a:pPr>
            <a:endParaRPr lang="es-AR" sz="3600" b="1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  <a:defRPr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Promoción por parte de parte del Ministerio de Seguridad en caso de ser uno de los colaboradores.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3600" b="1" dirty="0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Portales de contenidos de:</a:t>
            </a:r>
          </a:p>
          <a:p>
            <a:pPr marL="1028700" lvl="1" indent="-571500">
              <a:defRPr/>
            </a:pPr>
            <a:r>
              <a:rPr lang="es-AR" sz="3600" u="none" dirty="0">
                <a:latin typeface="Calibri" pitchFamily="34" charset="0"/>
              </a:rPr>
              <a:t>	- </a:t>
            </a:r>
            <a:r>
              <a:rPr lang="es-AR" sz="3600" u="none" dirty="0" err="1">
                <a:latin typeface="Calibri" pitchFamily="34" charset="0"/>
              </a:rPr>
              <a:t>Android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defRPr/>
            </a:pPr>
            <a:r>
              <a:rPr lang="es-AR" sz="3600" u="none" dirty="0">
                <a:latin typeface="Calibri" pitchFamily="34" charset="0"/>
              </a:rPr>
              <a:t>	- IOS</a:t>
            </a:r>
          </a:p>
          <a:p>
            <a:pPr marL="1028700" lvl="1" indent="-571500">
              <a:defRPr/>
            </a:pPr>
            <a:r>
              <a:rPr lang="es-AR" sz="3600" u="none" dirty="0">
                <a:latin typeface="Calibri" pitchFamily="34" charset="0"/>
              </a:rPr>
              <a:t>	- </a:t>
            </a:r>
            <a:r>
              <a:rPr lang="es-AR" sz="3600" u="none" dirty="0" err="1">
                <a:latin typeface="+mj-lt"/>
              </a:rPr>
              <a:t>BlackBerry</a:t>
            </a:r>
            <a:r>
              <a:rPr lang="es-AR" sz="3600" u="none" dirty="0">
                <a:latin typeface="+mj-lt"/>
              </a:rPr>
              <a:t> OS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r>
              <a:rPr lang="es-AR" sz="3600" u="none" dirty="0">
                <a:latin typeface="Calibri" pitchFamily="34" charset="0"/>
              </a:rPr>
              <a:t>Empresas de Telefonía </a:t>
            </a:r>
          </a:p>
          <a:p>
            <a:pPr marL="1028700" lvl="1" indent="-571500">
              <a:defRPr/>
            </a:pPr>
            <a:r>
              <a:rPr lang="es-AR" sz="3600" u="none" dirty="0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  <a:defRPr/>
            </a:pP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  <a:defRPr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/>
              <a:t>Análisis de oportunidad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400" b="1" u="none"/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/>
              <a:t>Análisis de oportunidad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400" b="1" u="none"/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servicio de emergencias más similar es el 911.</a:t>
            </a:r>
          </a:p>
          <a:p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/>
              <a:t>Análisis de oportunidad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/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Al ser una comunicación verbal puede no ser concisa y correcta.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/>
              <a:t>Análisis de oportunidad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/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Utilizado por usuarios registrados </a:t>
            </a:r>
            <a:r>
              <a:rPr lang="es-AR" sz="36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600" u="none">
                <a:latin typeface="Calibri" pitchFamily="34" charset="0"/>
              </a:rPr>
              <a:t> uso correcto y serio del servicio.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La aplicación contiene el botón de pánico.</a:t>
            </a:r>
          </a:p>
          <a:p>
            <a:pPr lvl="1" eaLnBrk="1" hangingPunct="1"/>
            <a:r>
              <a:rPr lang="es-AR" sz="3600" smtClean="0"/>
              <a:t>Se comunica con el servidor al presionar el botón de pánico enviando información del usuario.</a:t>
            </a:r>
            <a:endParaRPr lang="es-MX" sz="3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Arquitectura</a:t>
            </a:r>
          </a:p>
        </p:txBody>
      </p:sp>
      <p:sp>
        <p:nvSpPr>
          <p:cNvPr id="40963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400" smtClean="0"/>
              <a:t>Comunicación con aplicación cliente para celulares.</a:t>
            </a:r>
          </a:p>
          <a:p>
            <a:pPr lvl="1" eaLnBrk="1" hangingPunct="1"/>
            <a:r>
              <a:rPr lang="es-MX" sz="3400" smtClean="0"/>
              <a:t>Comunicación con Aplicación web de terminal.</a:t>
            </a:r>
          </a:p>
          <a:p>
            <a:pPr lvl="1" eaLnBrk="1" hangingPunct="1"/>
            <a:r>
              <a:rPr lang="es-MX" sz="3400" smtClean="0"/>
              <a:t>Base de datos con las alertas.</a:t>
            </a:r>
            <a:endParaRPr lang="es-AR" sz="34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400" smtClean="0"/>
              <a:t>Recibe alertas desde el servidor.</a:t>
            </a:r>
          </a:p>
          <a:p>
            <a:pPr lvl="1" eaLnBrk="1" hangingPunct="1"/>
            <a:r>
              <a:rPr lang="es-MX" sz="3400" smtClean="0"/>
              <a:t>Visualiza las alertas entrantes.</a:t>
            </a:r>
            <a:endParaRPr lang="es-AR" sz="3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Arquitectura ( Diagrama)</a:t>
            </a:r>
          </a:p>
        </p:txBody>
      </p:sp>
      <p:pic>
        <p:nvPicPr>
          <p:cNvPr id="34818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Arquitectura Implementada</a:t>
            </a:r>
          </a:p>
        </p:txBody>
      </p:sp>
      <p:sp>
        <p:nvSpPr>
          <p:cNvPr id="35842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Plataforma Android.</a:t>
            </a:r>
          </a:p>
          <a:p>
            <a:pPr lvl="1" eaLnBrk="1" hangingPunct="1"/>
            <a:r>
              <a:rPr lang="es-AR" sz="3600" smtClean="0"/>
              <a:t>Lenguaje de Programación Java.</a:t>
            </a:r>
          </a:p>
          <a:p>
            <a:pPr lvl="1" eaLnBrk="1" hangingPunct="1"/>
            <a:r>
              <a:rPr lang="es-AR" sz="3600" smtClean="0"/>
              <a:t>La aplicación envía request al Servidor  al presionar el botón de pánico.</a:t>
            </a:r>
            <a:endParaRPr lang="es-AR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Arquitectura Implementada</a:t>
            </a:r>
          </a:p>
        </p:txBody>
      </p:sp>
      <p:sp>
        <p:nvSpPr>
          <p:cNvPr id="39939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327650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Servidor</a:t>
            </a:r>
          </a:p>
          <a:p>
            <a:pPr lvl="1" eaLnBrk="1" hangingPunct="1"/>
            <a:r>
              <a:rPr lang="es-MX" sz="3600" smtClean="0"/>
              <a:t>Apache.</a:t>
            </a:r>
            <a:endParaRPr lang="es-AR" sz="3600" smtClean="0"/>
          </a:p>
          <a:p>
            <a:pPr eaLnBrk="1" hangingPunct="1"/>
            <a:r>
              <a:rPr lang="es-MX" sz="3600" b="1" smtClean="0"/>
              <a:t>Aplicación web</a:t>
            </a:r>
            <a:r>
              <a:rPr lang="es-MX" sz="3600" smtClean="0"/>
              <a:t> </a:t>
            </a:r>
            <a:r>
              <a:rPr lang="es-MX" sz="3600" b="1" smtClean="0"/>
              <a:t>para terminales de control </a:t>
            </a:r>
          </a:p>
          <a:p>
            <a:pPr lvl="1" eaLnBrk="1" hangingPunct="1"/>
            <a:r>
              <a:rPr lang="es-AR" sz="3600" smtClean="0"/>
              <a:t> Lenguaje de programación PHP.</a:t>
            </a:r>
          </a:p>
          <a:p>
            <a:pPr lvl="1" eaLnBrk="1" hangingPunct="1"/>
            <a:r>
              <a:rPr lang="es-AR" sz="360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Servicios de Localización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z="3600" b="1" smtClean="0"/>
              <a:t>Localización al emitir señal de emergencia:</a:t>
            </a:r>
          </a:p>
          <a:p>
            <a:pPr lvl="1" eaLnBrk="1" hangingPunct="1"/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/>
            <a:r>
              <a:rPr lang="es-AR" sz="3400" smtClean="0"/>
              <a:t>Primera opción.</a:t>
            </a:r>
          </a:p>
          <a:p>
            <a:pPr lvl="2" eaLnBrk="1" hangingPunct="1"/>
            <a:r>
              <a:rPr lang="es-AR" sz="3400" smtClean="0"/>
              <a:t>Más Preciso.</a:t>
            </a:r>
          </a:p>
          <a:p>
            <a:pPr lvl="2" eaLnBrk="1" hangingPunct="1"/>
            <a:r>
              <a:rPr lang="es-AR" sz="34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smtClean="0"/>
              <a:t>Localización al emitir señal de emergencia:</a:t>
            </a:r>
          </a:p>
          <a:p>
            <a:pPr lvl="1" eaLnBrk="1" hangingPunct="1"/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/>
            <a:r>
              <a:rPr lang="es-AR" sz="3400" smtClean="0"/>
              <a:t>Se utiliza al no conseguir localización por gps.</a:t>
            </a:r>
          </a:p>
          <a:p>
            <a:pPr lvl="2" eaLnBrk="1" hangingPunct="1"/>
            <a:r>
              <a:rPr lang="es-AR" sz="3400" smtClean="0"/>
              <a:t>Menos preciso.</a:t>
            </a:r>
          </a:p>
          <a:p>
            <a:pPr lvl="2" eaLnBrk="1" hangingPunct="1"/>
            <a:r>
              <a:rPr lang="es-AR" sz="3400" smtClean="0"/>
              <a:t>Utiliza GSM: disponible siempre que el smartphone tenga señal.</a:t>
            </a:r>
          </a:p>
          <a:p>
            <a:pPr eaLnBrk="1" hangingPunct="1"/>
            <a:endParaRPr lang="es-AR" sz="3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gratuita</a:t>
            </a:r>
          </a:p>
        </p:txBody>
      </p:sp>
      <p:sp>
        <p:nvSpPr>
          <p:cNvPr id="4301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5059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6083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Herramienta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7107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14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6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891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r>
              <a:rPr lang="es-AR" sz="3600" b="1" u="none">
                <a:latin typeface="Calibri" pitchFamily="34" charset="0"/>
              </a:rPr>
              <a:t>Acceso Masivo:</a:t>
            </a:r>
            <a:r>
              <a:rPr lang="es-AR" sz="3600" u="none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Gratuito. Fácil Acceso.</a:t>
            </a:r>
          </a:p>
          <a:p>
            <a:r>
              <a:rPr lang="es-AR" sz="3600" b="1" u="none">
                <a:latin typeface="Calibri" pitchFamily="34" charset="0"/>
              </a:rPr>
              <a:t>Planes según Necesidades Específicas:</a:t>
            </a:r>
            <a:r>
              <a:rPr lang="es-AR" sz="3600" u="none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600" b="1" u="none">
                <a:latin typeface="Calibri" pitchFamily="34" charset="0"/>
              </a:rPr>
              <a:t>Fortalezas:</a:t>
            </a: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600" b="1" u="none">
                <a:latin typeface="Calibri" pitchFamily="34" charset="0"/>
              </a:rPr>
              <a:t>Debilidades:</a:t>
            </a: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987</Words>
  <Application>Microsoft Office PowerPoint</Application>
  <PresentationFormat>On-screen Show (4:3)</PresentationFormat>
  <Paragraphs>201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Aharoni</vt:lpstr>
      <vt:lpstr>Trebuchet MS</vt:lpstr>
      <vt:lpstr>Levenim MT</vt:lpstr>
      <vt:lpstr>Wingdings</vt:lpstr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</vt:lpstr>
      <vt:lpstr>Arquitectura ( 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95</cp:revision>
  <dcterms:created xsi:type="dcterms:W3CDTF">2012-04-17T14:31:48Z</dcterms:created>
  <dcterms:modified xsi:type="dcterms:W3CDTF">2012-06-26T14:17:36Z</dcterms:modified>
</cp:coreProperties>
</file>