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0310" y="1022871"/>
            <a:ext cx="7772400" cy="1470025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</a:t>
            </a:r>
            <a:r>
              <a:rPr lang="es-AR" dirty="0" smtClean="0">
                <a:latin typeface="Aharoni" pitchFamily="2" charset="-79"/>
                <a:cs typeface="Aharoni" pitchFamily="2" charset="-79"/>
              </a:rPr>
              <a:t>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488832" cy="720080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5" y="2492896"/>
            <a:ext cx="4389501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998230" y="836712"/>
            <a:ext cx="322995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Producto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Servicio para mejorar la Calidad de Vida.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Funciona en Dispositivos </a:t>
            </a:r>
            <a:r>
              <a:rPr lang="es-AR" sz="3600" dirty="0"/>
              <a:t>M</a:t>
            </a:r>
            <a:r>
              <a:rPr lang="es-AR" sz="3600" dirty="0" smtClean="0"/>
              <a:t>óviles.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Comunicación con Centrales de Seguridad.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Acceso Masivo.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Planes para Familia y para Empresas u Organizaciones. 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836712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Producto Básico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Gratuita.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Fácil Acceso.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Mal uso debe estar penado por Ley.</a:t>
            </a:r>
          </a:p>
        </p:txBody>
      </p:sp>
    </p:spTree>
    <p:extLst>
      <p:ext uri="{BB962C8B-B14F-4D97-AF65-F5344CB8AC3E}">
        <p14:creationId xmlns:p14="http://schemas.microsoft.com/office/powerpoint/2010/main" val="12160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43608" y="836712"/>
            <a:ext cx="727280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Productos Adicionales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Planes según necesidades: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Familiar.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Empresarial.</a:t>
            </a:r>
            <a:endParaRPr lang="es-AR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Individual.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Esquema de </a:t>
            </a:r>
            <a:r>
              <a:rPr lang="es-AR" sz="3600" dirty="0" err="1" smtClean="0"/>
              <a:t>Checkpoints</a:t>
            </a:r>
            <a:r>
              <a:rPr lang="es-AR" sz="3600" dirty="0" smtClean="0"/>
              <a:t> (tiempo/lugar).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Monitoreo Periódico.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Alarmas de Zona Peligrosa.</a:t>
            </a:r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</p:txBody>
      </p:sp>
    </p:spTree>
    <p:extLst>
      <p:ext uri="{BB962C8B-B14F-4D97-AF65-F5344CB8AC3E}">
        <p14:creationId xmlns:p14="http://schemas.microsoft.com/office/powerpoint/2010/main" val="792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836712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Arquitectura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4890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19672" y="278092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141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26</cp:revision>
  <dcterms:created xsi:type="dcterms:W3CDTF">2012-04-17T14:31:48Z</dcterms:created>
  <dcterms:modified xsi:type="dcterms:W3CDTF">2012-04-18T05:41:14Z</dcterms:modified>
</cp:coreProperties>
</file>