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211072"/>
        <c:axId val="70212992"/>
      </c:scatterChart>
      <c:valAx>
        <c:axId val="7021107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0212992"/>
        <c:crosses val="autoZero"/>
        <c:crossBetween val="midCat"/>
        <c:majorUnit val="1"/>
      </c:valAx>
      <c:valAx>
        <c:axId val="702129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70211072"/>
        <c:crosses val="autoZero"/>
        <c:crossBetween val="midCat"/>
      </c:valAx>
      <c:spPr>
        <a:solidFill>
          <a:schemeClr val="bg1">
            <a:alpha val="40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s-A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4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26/04/2012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7760" y="908720"/>
            <a:ext cx="7846640" cy="936104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2668" y="404664"/>
            <a:ext cx="7416824" cy="504056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89" y="1916832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66664" y="5877272"/>
            <a:ext cx="74888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Grupo 5 – 1er cuatrimestre 2012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7760" y="4437112"/>
            <a:ext cx="784664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Panic</a:t>
            </a:r>
            <a:r>
              <a:rPr lang="es-AR" sz="4400" dirty="0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 Dial </a:t>
            </a:r>
            <a:r>
              <a:rPr lang="es-AR" sz="4400" dirty="0" err="1" smtClean="0">
                <a:solidFill>
                  <a:srgbClr val="C00000"/>
                </a:solidFill>
                <a:latin typeface="Aharoni" pitchFamily="2" charset="-79"/>
                <a:ea typeface="+mj-ea"/>
                <a:cs typeface="Aharoni" pitchFamily="2" charset="-79"/>
              </a:rPr>
              <a:t>Button</a:t>
            </a:r>
            <a:endParaRPr kumimoji="0" lang="es-AR" sz="4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1988840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se propone ofrecer un </a:t>
            </a:r>
            <a:r>
              <a:rPr lang="es-AR" sz="3600" b="1" dirty="0" smtClean="0"/>
              <a:t>método</a:t>
            </a:r>
            <a:r>
              <a:rPr lang="es-AR" sz="3600" dirty="0" smtClean="0"/>
              <a:t> </a:t>
            </a:r>
            <a:r>
              <a:rPr lang="es-AR" sz="3600" b="1" dirty="0" smtClean="0"/>
              <a:t>alternativo</a:t>
            </a:r>
            <a:r>
              <a:rPr lang="es-AR" sz="3600" dirty="0" smtClean="0"/>
              <a:t>, </a:t>
            </a:r>
            <a:r>
              <a:rPr lang="es-AR" sz="3600" b="1" dirty="0" smtClean="0"/>
              <a:t>superior</a:t>
            </a:r>
            <a:r>
              <a:rPr lang="es-AR" sz="3600" dirty="0" smtClean="0"/>
              <a:t> y más </a:t>
            </a:r>
            <a:r>
              <a:rPr lang="es-AR" sz="3600" b="1" dirty="0" smtClean="0"/>
              <a:t>eficiente</a:t>
            </a:r>
            <a:r>
              <a:rPr lang="es-AR" sz="3600" dirty="0" smtClean="0"/>
              <a:t> a los servicios ya existentes de emergencias, que garantice </a:t>
            </a:r>
            <a:r>
              <a:rPr lang="es-AR" sz="3600" b="1" dirty="0" smtClean="0"/>
              <a:t>prevenir</a:t>
            </a:r>
            <a:r>
              <a:rPr lang="es-AR" sz="3600" dirty="0" smtClean="0"/>
              <a:t> y actuar rápidamente ante eventuales </a:t>
            </a:r>
            <a:r>
              <a:rPr lang="es-AR" sz="3600" b="1" dirty="0" smtClean="0"/>
              <a:t>situaciones de inseguridad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9081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Herramienta de Localización </a:t>
            </a:r>
            <a:r>
              <a:rPr lang="es-AR" sz="3600" dirty="0"/>
              <a:t>R</a:t>
            </a:r>
            <a:r>
              <a:rPr lang="es-AR" sz="3600" dirty="0" smtClean="0"/>
              <a:t>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</a:t>
            </a:r>
            <a:r>
              <a:rPr lang="es-AR" sz="3600" b="1" dirty="0" smtClean="0"/>
              <a:t>Agentes de Seguridad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b="1" dirty="0" smtClean="0"/>
              <a:t>Calidad </a:t>
            </a:r>
            <a:r>
              <a:rPr lang="es-AR" sz="3600" b="1" dirty="0"/>
              <a:t>de </a:t>
            </a:r>
            <a:r>
              <a:rPr lang="es-AR" sz="3600" b="1" dirty="0" smtClean="0"/>
              <a:t>Vida</a:t>
            </a:r>
            <a:r>
              <a:rPr lang="es-AR" sz="3600" dirty="0" smtClean="0"/>
              <a:t>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b="1" dirty="0" smtClean="0"/>
              <a:t>Reducir</a:t>
            </a:r>
            <a:r>
              <a:rPr lang="es-AR" sz="3600" dirty="0" smtClean="0"/>
              <a:t> la Criminalidad.</a:t>
            </a:r>
          </a:p>
        </p:txBody>
      </p:sp>
    </p:spTree>
    <p:extLst>
      <p:ext uri="{BB962C8B-B14F-4D97-AF65-F5344CB8AC3E}">
        <p14:creationId xmlns:p14="http://schemas.microsoft.com/office/powerpoint/2010/main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00808"/>
            <a:ext cx="83529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 smtClean="0"/>
              <a:t>Acceso Masivo:</a:t>
            </a:r>
            <a:r>
              <a:rPr lang="es-AR" sz="3600" dirty="0" smtClean="0"/>
              <a:t>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Acceso.</a:t>
            </a:r>
          </a:p>
          <a:p>
            <a:r>
              <a:rPr lang="es-AR" sz="3600" b="1" dirty="0"/>
              <a:t>Planes según </a:t>
            </a:r>
            <a:r>
              <a:rPr lang="es-AR" sz="3600" b="1" dirty="0" smtClean="0"/>
              <a:t>Necesidades Específicas:</a:t>
            </a:r>
            <a:r>
              <a:rPr lang="es-AR" sz="3600" dirty="0" smtClean="0"/>
              <a:t>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5 $ARS (90.000 usuarios en 36 meses)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Monitoreo 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Zona </a:t>
            </a:r>
            <a:r>
              <a:rPr lang="es-AR" sz="3600" dirty="0"/>
              <a:t>P</a:t>
            </a:r>
            <a:r>
              <a:rPr lang="es-AR" sz="3600" dirty="0" smtClean="0"/>
              <a:t>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800" b="1" dirty="0" smtClean="0"/>
              <a:t>Flujo de Caja </a:t>
            </a:r>
            <a:r>
              <a:rPr lang="es-AR" sz="3800" b="1" dirty="0"/>
              <a:t>E</a:t>
            </a:r>
            <a:r>
              <a:rPr lang="es-AR" sz="3800" b="1" dirty="0" smtClean="0"/>
              <a:t>stimado</a:t>
            </a:r>
            <a:endParaRPr lang="es-AR" sz="3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27453"/>
              </p:ext>
            </p:extLst>
          </p:nvPr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/>
              <a:t>Dispositivos </a:t>
            </a:r>
            <a:r>
              <a:rPr lang="es-AR" sz="3600" b="1" dirty="0" smtClean="0"/>
              <a:t>Móviles</a:t>
            </a:r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endParaRPr lang="es-AR" sz="3600" dirty="0" smtClean="0"/>
          </a:p>
          <a:p>
            <a:r>
              <a:rPr lang="es-AR" sz="3600" b="1" dirty="0" smtClean="0"/>
              <a:t>Sitio Web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01" y="2810213"/>
            <a:ext cx="762468" cy="956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8871" y="3883114"/>
            <a:ext cx="14401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iPhone</a:t>
            </a:r>
            <a:endParaRPr lang="es-AR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3883114"/>
            <a:ext cx="1647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err="1" smtClean="0"/>
              <a:t>Android</a:t>
            </a:r>
            <a:endParaRPr lang="es-AR" sz="3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386" y="2468395"/>
            <a:ext cx="1282976" cy="14820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368727" y="3883114"/>
            <a:ext cx="2019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 b="1" dirty="0" smtClean="0"/>
              <a:t>BlackBerry</a:t>
            </a:r>
            <a:endParaRPr lang="es-AR" sz="3000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971" y="2807417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4149080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2060104" y="134076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228</Words>
  <Application>Microsoft Office PowerPoint</Application>
  <PresentationFormat>On-screen Show (4:3)</PresentationFormat>
  <Paragraphs>50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jfacorro</cp:lastModifiedBy>
  <cp:revision>62</cp:revision>
  <dcterms:created xsi:type="dcterms:W3CDTF">2012-04-17T14:31:48Z</dcterms:created>
  <dcterms:modified xsi:type="dcterms:W3CDTF">2012-04-26T20:57:56Z</dcterms:modified>
</cp:coreProperties>
</file>