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76768"/>
        <c:axId val="68578688"/>
      </c:scatterChart>
      <c:valAx>
        <c:axId val="685767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8578688"/>
        <c:crosses val="autoZero"/>
        <c:crossBetween val="midCat"/>
        <c:majorUnit val="1"/>
      </c:valAx>
      <c:valAx>
        <c:axId val="68578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6857676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4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846640" cy="936104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404664"/>
            <a:ext cx="7416824" cy="50405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2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27584" y="58772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upo 5 – 1er cuatrimestre 2012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63960" y="4437112"/>
            <a:ext cx="78466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Dial </a:t>
            </a: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1988840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</a:t>
            </a:r>
            <a:r>
              <a:rPr lang="es-AR" sz="3600" dirty="0" smtClean="0"/>
              <a:t>se propone </a:t>
            </a:r>
            <a:r>
              <a:rPr lang="es-AR" sz="3600" dirty="0" smtClean="0"/>
              <a:t>ofrecer un </a:t>
            </a:r>
            <a:r>
              <a:rPr lang="es-AR" sz="3600" b="1" dirty="0" smtClean="0"/>
              <a:t>método</a:t>
            </a:r>
            <a:r>
              <a:rPr lang="es-AR" sz="3600" dirty="0" smtClean="0"/>
              <a:t> </a:t>
            </a:r>
            <a:r>
              <a:rPr lang="es-AR" sz="3600" b="1" dirty="0" smtClean="0"/>
              <a:t>alternativo</a:t>
            </a:r>
            <a:r>
              <a:rPr lang="es-AR" sz="3600" dirty="0" smtClean="0"/>
              <a:t>, </a:t>
            </a:r>
            <a:r>
              <a:rPr lang="es-AR" sz="3600" b="1" dirty="0" smtClean="0"/>
              <a:t>superior</a:t>
            </a:r>
            <a:r>
              <a:rPr lang="es-AR" sz="3600" dirty="0" smtClean="0"/>
              <a:t> y más </a:t>
            </a:r>
            <a:r>
              <a:rPr lang="es-AR" sz="3600" b="1" dirty="0" smtClean="0"/>
              <a:t>eficiente</a:t>
            </a:r>
            <a:r>
              <a:rPr lang="es-AR" sz="3600" dirty="0" smtClean="0"/>
              <a:t> a los servicios ya existentes de emergencias, que garantice </a:t>
            </a:r>
            <a:r>
              <a:rPr lang="es-AR" sz="3600" b="1" dirty="0" smtClean="0"/>
              <a:t>prevenir</a:t>
            </a:r>
            <a:r>
              <a:rPr lang="es-AR" sz="3600" dirty="0" smtClean="0"/>
              <a:t> y actuar rápidamente ante eventuales </a:t>
            </a:r>
            <a:r>
              <a:rPr lang="es-AR" sz="3600" b="1" dirty="0" smtClean="0"/>
              <a:t>situaciones de inseguridad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9081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Herramienta de </a:t>
            </a:r>
            <a:r>
              <a:rPr lang="es-AR" sz="3600" b="1" dirty="0" smtClean="0"/>
              <a:t>Localización </a:t>
            </a:r>
            <a:r>
              <a:rPr lang="es-AR" sz="3600" dirty="0"/>
              <a:t>R</a:t>
            </a:r>
            <a:r>
              <a:rPr lang="es-AR" sz="3600" dirty="0" smtClean="0"/>
              <a:t>ápida </a:t>
            </a:r>
            <a:r>
              <a:rPr lang="es-AR" sz="3600" dirty="0" smtClean="0"/>
              <a:t>y </a:t>
            </a:r>
            <a:r>
              <a:rPr lang="es-AR" sz="3600" dirty="0" smtClean="0"/>
              <a:t>Efectiva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</a:t>
            </a:r>
            <a:r>
              <a:rPr lang="es-AR" sz="3600" b="1" dirty="0" smtClean="0"/>
              <a:t>Agentes </a:t>
            </a:r>
            <a:r>
              <a:rPr lang="es-AR" sz="3600" b="1" dirty="0" smtClean="0"/>
              <a:t>de </a:t>
            </a:r>
            <a:r>
              <a:rPr lang="es-AR" sz="3600" b="1" dirty="0" smtClean="0"/>
              <a:t>Seguridad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b="1" dirty="0" smtClean="0"/>
              <a:t>Calidad </a:t>
            </a:r>
            <a:r>
              <a:rPr lang="es-AR" sz="3600" b="1" dirty="0"/>
              <a:t>de </a:t>
            </a:r>
            <a:r>
              <a:rPr lang="es-AR" sz="3600" b="1" dirty="0" smtClean="0"/>
              <a:t>Vida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Reducir</a:t>
            </a:r>
            <a:r>
              <a:rPr lang="es-AR" sz="3600" dirty="0" smtClean="0"/>
              <a:t> la </a:t>
            </a:r>
            <a:r>
              <a:rPr lang="es-AR" sz="3600" dirty="0" smtClean="0"/>
              <a:t>Criminalidad</a:t>
            </a:r>
            <a:r>
              <a:rPr lang="es-A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0080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/>
              <a:t>Acceso </a:t>
            </a:r>
            <a:r>
              <a:rPr lang="es-AR" sz="3600" b="1" dirty="0" smtClean="0"/>
              <a:t>Masivo</a:t>
            </a:r>
            <a:r>
              <a:rPr lang="es-AR" sz="3600" b="1" dirty="0" smtClean="0"/>
              <a:t>:</a:t>
            </a:r>
            <a:r>
              <a:rPr lang="es-AR" sz="3600" dirty="0" smtClean="0"/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</a:t>
            </a:r>
            <a:r>
              <a:rPr lang="es-AR" sz="3600" dirty="0" smtClean="0"/>
              <a:t>.</a:t>
            </a:r>
          </a:p>
          <a:p>
            <a:r>
              <a:rPr lang="es-AR" sz="3600" b="1" dirty="0"/>
              <a:t>Planes según </a:t>
            </a:r>
            <a:r>
              <a:rPr lang="es-AR" sz="3600" b="1" dirty="0" smtClean="0"/>
              <a:t>Necesidad Específicas:</a:t>
            </a:r>
            <a:r>
              <a:rPr lang="es-AR" sz="3600" dirty="0" smtClean="0"/>
              <a:t> </a:t>
            </a:r>
            <a:r>
              <a:rPr lang="es-AR" sz="3600" dirty="0" smtClean="0"/>
              <a:t>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Monitoreo </a:t>
            </a:r>
            <a:r>
              <a:rPr lang="es-AR" sz="3600" dirty="0" smtClean="0"/>
              <a:t>Periódico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</a:t>
            </a:r>
            <a:r>
              <a:rPr lang="es-AR" sz="3600" dirty="0"/>
              <a:t>P</a:t>
            </a:r>
            <a:r>
              <a:rPr lang="es-AR" sz="3600" dirty="0" smtClean="0"/>
              <a:t>eligrosa</a:t>
            </a:r>
            <a:r>
              <a:rPr lang="es-AR" sz="3600" dirty="0" smtClean="0"/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</a:t>
            </a:r>
            <a:r>
              <a:rPr lang="es-AR" sz="3600" dirty="0" err="1" smtClean="0"/>
              <a:t>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b="1" dirty="0" smtClean="0"/>
              <a:t>Flujo de </a:t>
            </a:r>
            <a:r>
              <a:rPr lang="es-AR" sz="3800" b="1" dirty="0" smtClean="0"/>
              <a:t>Caja </a:t>
            </a:r>
            <a:r>
              <a:rPr lang="es-AR" sz="3800" b="1" dirty="0"/>
              <a:t>E</a:t>
            </a:r>
            <a:r>
              <a:rPr lang="es-AR" sz="3800" b="1" dirty="0" smtClean="0"/>
              <a:t>stimado</a:t>
            </a:r>
            <a:endParaRPr lang="es-AR" sz="3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7453"/>
              </p:ext>
            </p:extLst>
          </p:nvPr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/>
              <a:t>Dispositivos </a:t>
            </a:r>
            <a:r>
              <a:rPr lang="es-AR" sz="3600" b="1" dirty="0" smtClean="0"/>
              <a:t>Móviles</a:t>
            </a:r>
            <a:endParaRPr lang="es-AR" sz="3600" b="1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r>
              <a:rPr lang="es-AR" sz="3600" b="1" dirty="0" smtClean="0"/>
              <a:t>Sitio Web</a:t>
            </a:r>
            <a:endParaRPr lang="es-AR" sz="3600" b="1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1" y="2810213"/>
            <a:ext cx="762468" cy="956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871" y="388311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iPhone</a:t>
            </a:r>
            <a:endParaRPr lang="es-AR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883114"/>
            <a:ext cx="1647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err="1" smtClean="0"/>
              <a:t>Android</a:t>
            </a:r>
            <a:endParaRPr lang="es-AR" sz="3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86" y="2468395"/>
            <a:ext cx="1282976" cy="14820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68727" y="3883114"/>
            <a:ext cx="2019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BlackBerry</a:t>
            </a:r>
            <a:endParaRPr lang="es-AR" sz="3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71" y="2807417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4149080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2060104" y="134076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228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59</cp:revision>
  <dcterms:created xsi:type="dcterms:W3CDTF">2012-04-17T14:31:48Z</dcterms:created>
  <dcterms:modified xsi:type="dcterms:W3CDTF">2012-04-26T06:48:31Z</dcterms:modified>
</cp:coreProperties>
</file>