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5" r:id="rId5"/>
    <p:sldId id="264" r:id="rId6"/>
    <p:sldId id="262" r:id="rId7"/>
    <p:sldId id="261" r:id="rId8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35719424"/>
        <c:axId val="36233600"/>
      </c:scatterChart>
      <c:valAx>
        <c:axId val="35719424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6233600"/>
        <c:crosses val="autoZero"/>
        <c:crossBetween val="midCat"/>
        <c:majorUnit val="1"/>
      </c:valAx>
      <c:valAx>
        <c:axId val="362336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5719424"/>
        <c:crosses val="autoZero"/>
        <c:crossBetween val="midCat"/>
      </c:valAx>
    </c:plotArea>
    <c:legend>
      <c:legendPos val="r"/>
      <c:txPr>
        <a:bodyPr/>
        <a:lstStyle/>
        <a:p>
          <a:pPr>
            <a:defRPr sz="1400"/>
          </a:pPr>
          <a:endParaRPr lang="es-AR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D5F38D1-4F54-4F71-A0A6-9BB52AA22A2C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BA0B18D-3BD7-469A-96D3-A333B08BDE1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04C1FD-F270-4B06-B357-CCFBCE73E67C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59922-15FF-4876-8ED1-41996C26CFD2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24B7B-5154-4215-8F06-19E4620C3CA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6408-DFC2-4722-8332-96403181FEFB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83791-7ABD-4E20-8E79-6C9A804A0AF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879D-6AE3-451E-BCE6-23A1DB99B6F4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A9D49-4978-46EE-8E1C-445F481BD94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1729-80FC-470B-A7F2-95C1CB4430F3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DB434-5748-4D22-8C95-4092C4A4128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74C5D-E302-4FA8-9A43-87619349E4EC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63076-2FC5-49B1-95B4-76377C39248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41AE-9C01-4D81-B0AE-4073AD1A69F3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0DD5C-2E6E-420F-9C85-6537992552F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296A5-90B7-494F-B1C1-A9DEAB73B8B0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727CE-2328-4EB3-AB9B-D05D6B87917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FADC-61B8-4BA5-8AA6-C44BD0108DD4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B7A7E-7CB2-4449-AE9F-CB98EF109C5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B3265-EF84-48F9-88D8-B6D604B698E6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4FE11-BFED-4F80-A23D-58E8BBE97C5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9B9E2-E065-4DDE-9C6F-1C89DC2C62D4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588D-AA52-46AD-AF96-C804898441B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D3498-3491-4210-B6A0-4B850A80C264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0E251-B30E-4883-B8C4-3546F0231458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63B4A0-D0FE-48B2-94D8-8D2CB26CD635}" type="datetimeFigureOut">
              <a:rPr lang="es-AR"/>
              <a:pPr>
                <a:defRPr/>
              </a:pPr>
              <a:t>25/04/2012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8BDA284-4027-4518-8198-1FD1427C77B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5800" y="1022350"/>
            <a:ext cx="7772400" cy="1470025"/>
          </a:xfrm>
        </p:spPr>
        <p:txBody>
          <a:bodyPr/>
          <a:lstStyle/>
          <a:p>
            <a:r>
              <a:rPr lang="es-AR" smtClean="0">
                <a:latin typeface="Aharoni"/>
                <a:ea typeface="Aharoni"/>
                <a:cs typeface="Aharoni"/>
              </a:rPr>
              <a:t>Seguridad para Todos:</a:t>
            </a:r>
            <a:br>
              <a:rPr lang="es-AR" smtClean="0">
                <a:latin typeface="Aharoni"/>
                <a:ea typeface="Aharoni"/>
                <a:cs typeface="Aharoni"/>
              </a:rPr>
            </a:br>
            <a:r>
              <a:rPr lang="es-AR" smtClean="0">
                <a:latin typeface="Aharoni"/>
                <a:ea typeface="Aharoni"/>
                <a:cs typeface="Aharoni"/>
              </a:rPr>
              <a:t>Panic Dial Button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088" y="549275"/>
            <a:ext cx="7489825" cy="7191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2636838"/>
            <a:ext cx="4186237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2 Subtítulo"/>
          <p:cNvSpPr txBox="1">
            <a:spLocks/>
          </p:cNvSpPr>
          <p:nvPr/>
        </p:nvSpPr>
        <p:spPr bwMode="auto">
          <a:xfrm>
            <a:off x="827088" y="5732463"/>
            <a:ext cx="74898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s-AR" sz="2400">
                <a:latin typeface="Calibri" pitchFamily="34" charset="0"/>
              </a:rPr>
              <a:t>Grupo N° 5 – 1° cuatrimestre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0825" y="260350"/>
            <a:ext cx="4464050" cy="288925"/>
          </a:xfrm>
        </p:spPr>
        <p:txBody>
          <a:bodyPr>
            <a:normAutofit/>
          </a:bodyPr>
          <a:lstStyle/>
          <a:p>
            <a:r>
              <a:rPr lang="es-AR" sz="1800" smtClean="0">
                <a:latin typeface="Aharoni"/>
                <a:ea typeface="Aharoni"/>
                <a:cs typeface="Aharoni"/>
              </a:rPr>
              <a:t>Seguridad para Todos: Panic Dial Button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260350"/>
            <a:ext cx="46831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22050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>
                <a:latin typeface="Calibri" pitchFamily="34" charset="0"/>
              </a:rPr>
              <a:t>Somos una organización joven que nos proponemos ofrecer un método alternativo, superior y más eficiente a los servicios ya existentes de emergencias, que garantice prevenir y actuar rápidamente ante eventuales situaciones de inseguridad.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411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260350"/>
            <a:ext cx="46831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395288" y="2276475"/>
            <a:ext cx="83534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Herramienta de localización 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Sincronizada con agentes de seguridad.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Mejorar la calidad de vida.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Reducir la criminalidad.</a:t>
            </a:r>
          </a:p>
        </p:txBody>
      </p:sp>
      <p:sp>
        <p:nvSpPr>
          <p:cNvPr id="2" name="1 Título"/>
          <p:cNvSpPr>
            <a:spLocks/>
          </p:cNvSpPr>
          <p:nvPr/>
        </p:nvSpPr>
        <p:spPr bwMode="auto">
          <a:xfrm>
            <a:off x="250825" y="260350"/>
            <a:ext cx="44640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>
                <a:latin typeface="Aharoni"/>
                <a:ea typeface="Aharoni"/>
                <a:cs typeface="Aharoni"/>
              </a:rPr>
              <a:t>Seguridad para Todos: Panic Dial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43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260350"/>
            <a:ext cx="46831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>
                <a:latin typeface="Trebuchet MS" pitchFamily="34" charset="0"/>
                <a:ea typeface="Levenim MT"/>
                <a:cs typeface="Levenim MT"/>
              </a:rPr>
              <a:t>Tipos de Clientes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395288" y="1773238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Acceso masivo: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Gratuito.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Fácil acceso.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Planes según necesidades: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Alarmas de zona peligrosa.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Esquema de check-points.</a:t>
            </a:r>
          </a:p>
        </p:txBody>
      </p:sp>
      <p:sp>
        <p:nvSpPr>
          <p:cNvPr id="2" name="1 Título"/>
          <p:cNvSpPr>
            <a:spLocks/>
          </p:cNvSpPr>
          <p:nvPr/>
        </p:nvSpPr>
        <p:spPr bwMode="auto">
          <a:xfrm>
            <a:off x="250825" y="260350"/>
            <a:ext cx="44640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>
                <a:latin typeface="Aharoni"/>
                <a:ea typeface="Aharoni"/>
                <a:cs typeface="Aharoni"/>
              </a:rPr>
              <a:t>Seguridad para Todos: Panic Dial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459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260350"/>
            <a:ext cx="46831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>
                <a:latin typeface="Trebuchet MS" pitchFamily="34" charset="0"/>
                <a:ea typeface="Levenim MT"/>
                <a:cs typeface="Levenim MT"/>
              </a:rPr>
              <a:t>Flujo de caja estimado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1 Título"/>
          <p:cNvSpPr>
            <a:spLocks/>
          </p:cNvSpPr>
          <p:nvPr/>
        </p:nvSpPr>
        <p:spPr bwMode="auto">
          <a:xfrm>
            <a:off x="250825" y="260350"/>
            <a:ext cx="44640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>
                <a:latin typeface="Aharoni"/>
                <a:ea typeface="Aharoni"/>
                <a:cs typeface="Aharoni"/>
              </a:rPr>
              <a:t>Seguridad para Todos: Panic Dial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48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260350"/>
            <a:ext cx="46831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1 Título"/>
          <p:cNvSpPr txBox="1">
            <a:spLocks/>
          </p:cNvSpPr>
          <p:nvPr/>
        </p:nvSpPr>
        <p:spPr bwMode="auto">
          <a:xfrm>
            <a:off x="2165350" y="836613"/>
            <a:ext cx="48133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>
                <a:latin typeface="Trebuchet MS" pitchFamily="34" charset="0"/>
                <a:ea typeface="Levenim MT"/>
                <a:cs typeface="Levenim MT"/>
              </a:rPr>
              <a:t>Aplicaciones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468313" y="1773238"/>
            <a:ext cx="8351837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Dispositivos Móviles: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Android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iPhone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BlackBerry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Sitio Web: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Terminal para Centrales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>
                <a:latin typeface="Calibri" pitchFamily="34" charset="0"/>
              </a:rPr>
              <a:t>Información y Servicio al Cliente.</a:t>
            </a:r>
          </a:p>
        </p:txBody>
      </p:sp>
      <p:sp>
        <p:nvSpPr>
          <p:cNvPr id="2" name="1 Título"/>
          <p:cNvSpPr>
            <a:spLocks/>
          </p:cNvSpPr>
          <p:nvPr/>
        </p:nvSpPr>
        <p:spPr bwMode="auto">
          <a:xfrm>
            <a:off x="250825" y="260350"/>
            <a:ext cx="44640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>
                <a:latin typeface="Aharoni"/>
                <a:ea typeface="Aharoni"/>
                <a:cs typeface="Aharoni"/>
              </a:rPr>
              <a:t>Seguridad para Todos: Panic Dial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50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260350"/>
            <a:ext cx="46831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1 Título"/>
          <p:cNvSpPr txBox="1">
            <a:spLocks/>
          </p:cNvSpPr>
          <p:nvPr/>
        </p:nvSpPr>
        <p:spPr bwMode="auto">
          <a:xfrm>
            <a:off x="1908175" y="1916113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/>
          </p:cNvSpPr>
          <p:nvPr/>
        </p:nvSpPr>
        <p:spPr bwMode="auto">
          <a:xfrm>
            <a:off x="250825" y="260350"/>
            <a:ext cx="44640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>
                <a:latin typeface="Aharoni"/>
                <a:ea typeface="Aharoni"/>
                <a:cs typeface="Aharoni"/>
              </a:rPr>
              <a:t>Seguridad para Todos: Panic Dial Button</a:t>
            </a:r>
          </a:p>
        </p:txBody>
      </p:sp>
      <p:sp>
        <p:nvSpPr>
          <p:cNvPr id="21512" name="1 Título"/>
          <p:cNvSpPr txBox="1">
            <a:spLocks/>
          </p:cNvSpPr>
          <p:nvPr/>
        </p:nvSpPr>
        <p:spPr bwMode="auto">
          <a:xfrm>
            <a:off x="1908175" y="3789363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203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Calibri</vt:lpstr>
      <vt:lpstr>Arial</vt:lpstr>
      <vt:lpstr>Aharoni</vt:lpstr>
      <vt:lpstr>Trebuchet MS</vt:lpstr>
      <vt:lpstr>Levenim MT</vt:lpstr>
      <vt:lpstr>Wingdings</vt:lpstr>
      <vt:lpstr>Tema de Office</vt:lpstr>
      <vt:lpstr>Seguridad para Todos: Panic Dial Button</vt:lpstr>
      <vt:lpstr>Seguridad para Todos: Panic Dial Button</vt:lpstr>
      <vt:lpstr>Diapositiva 3</vt:lpstr>
      <vt:lpstr>Diapositiva 4</vt:lpstr>
      <vt:lpstr>Diapositiva 5</vt:lpstr>
      <vt:lpstr>Diapositiva 6</vt:lpstr>
      <vt:lpstr>Diapositiva 7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Usuario</cp:lastModifiedBy>
  <cp:revision>50</cp:revision>
  <dcterms:created xsi:type="dcterms:W3CDTF">2012-04-17T14:31:48Z</dcterms:created>
  <dcterms:modified xsi:type="dcterms:W3CDTF">2012-04-25T23:45:22Z</dcterms:modified>
</cp:coreProperties>
</file>