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5" r:id="rId5"/>
    <p:sldId id="264" r:id="rId6"/>
    <p:sldId id="262" r:id="rId7"/>
    <p:sldId id="261" r:id="rId8"/>
    <p:sldId id="266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093D-7EE5-483A-9D7B-A1A2E1CBECD6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E000-08BA-42E9-8051-6989914F4A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E000-08BA-42E9-8051-6989914F4AEC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160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770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23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144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655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2432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6362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2691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85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60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7964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AD9-B274-4317-8993-B21EFD32709D}" type="datetimeFigureOut">
              <a:rPr lang="es-AR" smtClean="0"/>
              <a:pPr/>
              <a:t>23/04/2012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985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/>
          <a:p>
            <a:r>
              <a:rPr lang="es-AR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548680"/>
            <a:ext cx="7488832" cy="720080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83998"/>
            <a:ext cx="4186283" cy="2601186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27584" y="5733256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Grupo N° 5 – 1° cuatrimestre</a:t>
            </a:r>
            <a:r>
              <a:rPr kumimoji="0" lang="es-AR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2012</a:t>
            </a:r>
            <a:endParaRPr kumimoji="0" lang="es-AR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9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660879" y="836712"/>
            <a:ext cx="582224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¿Quiénes Somos?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73397" y="2204864"/>
            <a:ext cx="8397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dirty="0" smtClean="0"/>
              <a:t>Somos una organización joven que nos proponemos ofrecer un método alternativo, superior y más eficiente a los servicios ya existentes de emergencias, que garantice prevenir y actuar rápidamente ante eventuales situaciones de inseguridad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="" xmlns:p14="http://schemas.microsoft.com/office/powerpoint/2010/main" val="2688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Nuestros Objetivos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227687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Herramienta de </a:t>
            </a:r>
            <a:r>
              <a:rPr lang="es-AR" sz="3600" dirty="0" smtClean="0"/>
              <a:t>localización 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Sincronizada con agentes de seguridad.</a:t>
            </a: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Mejorar </a:t>
            </a:r>
            <a:r>
              <a:rPr lang="es-AR" sz="3600" dirty="0"/>
              <a:t>la </a:t>
            </a:r>
            <a:r>
              <a:rPr lang="es-AR" sz="3600" dirty="0" smtClean="0"/>
              <a:t>calidad </a:t>
            </a:r>
            <a:r>
              <a:rPr lang="es-AR" sz="3600" dirty="0"/>
              <a:t>de </a:t>
            </a:r>
            <a:r>
              <a:rPr lang="es-AR" sz="3600" dirty="0" smtClean="0"/>
              <a:t>vida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Reducir </a:t>
            </a:r>
            <a:r>
              <a:rPr lang="es-AR" sz="3600" dirty="0" smtClean="0"/>
              <a:t>la </a:t>
            </a:r>
            <a:r>
              <a:rPr lang="es-AR" sz="3600" dirty="0" smtClean="0"/>
              <a:t>criminalidad.</a:t>
            </a:r>
            <a:endParaRPr lang="es-AR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12128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Tipos de Clientes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72816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Acceso </a:t>
            </a:r>
            <a:r>
              <a:rPr lang="es-AR" sz="3600" dirty="0" smtClean="0"/>
              <a:t>masivo</a:t>
            </a:r>
            <a:r>
              <a:rPr lang="es-AR" sz="3600" dirty="0" smtClean="0"/>
              <a:t>: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Fácil </a:t>
            </a:r>
            <a:r>
              <a:rPr lang="es-AR" sz="3600" dirty="0" smtClean="0"/>
              <a:t>acceso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/>
              <a:t>Planes según necesidades</a:t>
            </a:r>
            <a:r>
              <a:rPr lang="es-AR" sz="3600" dirty="0" smtClean="0"/>
              <a:t>: </a:t>
            </a:r>
            <a:r>
              <a:rPr lang="es-AR" sz="3600" dirty="0" smtClean="0"/>
              <a:t>Empresarial </a:t>
            </a:r>
            <a:r>
              <a:rPr lang="es-AR" sz="3600" dirty="0" smtClean="0"/>
              <a:t>o </a:t>
            </a:r>
            <a:r>
              <a:rPr lang="es-AR" sz="3600" dirty="0" smtClean="0"/>
              <a:t>Familiar</a:t>
            </a:r>
            <a:endParaRPr lang="es-AR" sz="3600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Monitoreo </a:t>
            </a:r>
            <a:r>
              <a:rPr lang="es-AR" sz="3600" dirty="0" smtClean="0"/>
              <a:t>pe</a:t>
            </a:r>
            <a:r>
              <a:rPr lang="es-AR" sz="3600" dirty="0" smtClean="0"/>
              <a:t>riódico</a:t>
            </a:r>
            <a:r>
              <a:rPr lang="es-AR" sz="3600" dirty="0" smtClean="0"/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Alarmas de </a:t>
            </a:r>
            <a:r>
              <a:rPr lang="es-AR" sz="3600" dirty="0" smtClean="0"/>
              <a:t>z</a:t>
            </a:r>
            <a:r>
              <a:rPr lang="es-AR" sz="3600" dirty="0" smtClean="0"/>
              <a:t>ona peligrosa</a:t>
            </a:r>
            <a:r>
              <a:rPr lang="es-AR" sz="3600" dirty="0" smtClean="0"/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Esquema de </a:t>
            </a:r>
            <a:r>
              <a:rPr lang="es-AR" sz="3600" dirty="0" err="1" smtClean="0"/>
              <a:t>check-points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="" xmlns:p14="http://schemas.microsoft.com/office/powerpoint/2010/main" val="72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Presupuesto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????</a:t>
            </a:r>
          </a:p>
        </p:txBody>
      </p:sp>
    </p:spTree>
    <p:extLst>
      <p:ext uri="{BB962C8B-B14F-4D97-AF65-F5344CB8AC3E}">
        <p14:creationId xmlns="" xmlns:p14="http://schemas.microsoft.com/office/powerpoint/2010/main" val="34108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164935" y="836712"/>
            <a:ext cx="481413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Aplicaciones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/>
              <a:t>Dispositivos </a:t>
            </a:r>
            <a:r>
              <a:rPr lang="es-AR" sz="3600" dirty="0" smtClean="0"/>
              <a:t>Móviles: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err="1" smtClean="0"/>
              <a:t>Android</a:t>
            </a:r>
            <a:endParaRPr lang="es-AR" sz="3600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iPhone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BlackBerry?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Sitio Web: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Terminal para Centrales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Información y Servicio al Cliente.</a:t>
            </a:r>
            <a:endParaRPr lang="es-AR" sz="3600" dirty="0"/>
          </a:p>
        </p:txBody>
      </p:sp>
    </p:spTree>
    <p:extLst>
      <p:ext uri="{BB962C8B-B14F-4D97-AF65-F5344CB8AC3E}">
        <p14:creationId xmlns="" xmlns:p14="http://schemas.microsoft.com/office/powerpoint/2010/main" val="2296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278092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¿Preguntas?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278092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Muchas gracias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224</Words>
  <Application>Microsoft Office PowerPoint</Application>
  <PresentationFormat>Presentación en pantalla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Ignacio</cp:lastModifiedBy>
  <cp:revision>46</cp:revision>
  <dcterms:created xsi:type="dcterms:W3CDTF">2012-04-17T14:31:48Z</dcterms:created>
  <dcterms:modified xsi:type="dcterms:W3CDTF">2012-04-23T19:45:28Z</dcterms:modified>
</cp:coreProperties>
</file>