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65" r:id="rId5"/>
    <p:sldId id="264" r:id="rId6"/>
    <p:sldId id="262" r:id="rId7"/>
    <p:sldId id="261" r:id="rId8"/>
    <p:sldId id="266" r:id="rId9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C167"/>
    <a:srgbClr val="5A8B2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272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Libro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AR"/>
  <c:chart>
    <c:plotArea>
      <c:layout/>
      <c:scatterChart>
        <c:scatterStyle val="smoothMarker"/>
        <c:ser>
          <c:idx val="0"/>
          <c:order val="0"/>
          <c:tx>
            <c:strRef>
              <c:f>Hoja1!$B$1</c:f>
              <c:strCache>
                <c:ptCount val="1"/>
                <c:pt idx="0">
                  <c:v>Cant. Vendidas</c:v>
                </c:pt>
              </c:strCache>
            </c:strRef>
          </c:tx>
          <c:xVal>
            <c:numRef>
              <c:f>Hoja1!$A$2:$A$19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xVal>
          <c:yVal>
            <c:numRef>
              <c:f>Hoja1!$B$2:$B$19</c:f>
              <c:numCache>
                <c:formatCode>General</c:formatCode>
                <c:ptCount val="18"/>
                <c:pt idx="0">
                  <c:v>0</c:v>
                </c:pt>
                <c:pt idx="1">
                  <c:v>1000</c:v>
                </c:pt>
                <c:pt idx="2">
                  <c:v>2000</c:v>
                </c:pt>
                <c:pt idx="3">
                  <c:v>4000</c:v>
                </c:pt>
                <c:pt idx="4">
                  <c:v>5000</c:v>
                </c:pt>
                <c:pt idx="5">
                  <c:v>7000</c:v>
                </c:pt>
                <c:pt idx="6">
                  <c:v>7000</c:v>
                </c:pt>
                <c:pt idx="7">
                  <c:v>8000</c:v>
                </c:pt>
                <c:pt idx="8">
                  <c:v>8000</c:v>
                </c:pt>
                <c:pt idx="9">
                  <c:v>7000</c:v>
                </c:pt>
                <c:pt idx="10">
                  <c:v>7000</c:v>
                </c:pt>
                <c:pt idx="11">
                  <c:v>6000</c:v>
                </c:pt>
                <c:pt idx="12">
                  <c:v>5000</c:v>
                </c:pt>
                <c:pt idx="13">
                  <c:v>5000</c:v>
                </c:pt>
                <c:pt idx="14">
                  <c:v>5000</c:v>
                </c:pt>
                <c:pt idx="15">
                  <c:v>4000</c:v>
                </c:pt>
                <c:pt idx="16">
                  <c:v>4000</c:v>
                </c:pt>
                <c:pt idx="17">
                  <c:v>4000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Ingreso</c:v>
                </c:pt>
              </c:strCache>
            </c:strRef>
          </c:tx>
          <c:xVal>
            <c:numRef>
              <c:f>Hoja1!$A$2:$A$19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xVal>
          <c:yVal>
            <c:numRef>
              <c:f>Hoja1!$C$2:$C$19</c:f>
              <c:numCache>
                <c:formatCode>General</c:formatCode>
                <c:ptCount val="18"/>
                <c:pt idx="0">
                  <c:v>0</c:v>
                </c:pt>
                <c:pt idx="1">
                  <c:v>5000</c:v>
                </c:pt>
                <c:pt idx="2">
                  <c:v>10000</c:v>
                </c:pt>
                <c:pt idx="3">
                  <c:v>20000</c:v>
                </c:pt>
                <c:pt idx="4">
                  <c:v>25000</c:v>
                </c:pt>
                <c:pt idx="5">
                  <c:v>35000</c:v>
                </c:pt>
                <c:pt idx="6">
                  <c:v>35000</c:v>
                </c:pt>
                <c:pt idx="7">
                  <c:v>40000</c:v>
                </c:pt>
                <c:pt idx="8">
                  <c:v>40000</c:v>
                </c:pt>
                <c:pt idx="9">
                  <c:v>35000</c:v>
                </c:pt>
                <c:pt idx="10">
                  <c:v>35000</c:v>
                </c:pt>
                <c:pt idx="11">
                  <c:v>30000</c:v>
                </c:pt>
                <c:pt idx="12">
                  <c:v>25000</c:v>
                </c:pt>
                <c:pt idx="13">
                  <c:v>25000</c:v>
                </c:pt>
                <c:pt idx="14">
                  <c:v>25000</c:v>
                </c:pt>
                <c:pt idx="15">
                  <c:v>20000</c:v>
                </c:pt>
                <c:pt idx="16">
                  <c:v>20000</c:v>
                </c:pt>
                <c:pt idx="17">
                  <c:v>20000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Costos</c:v>
                </c:pt>
              </c:strCache>
            </c:strRef>
          </c:tx>
          <c:xVal>
            <c:numRef>
              <c:f>Hoja1!$A$2:$A$19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xVal>
          <c:yVal>
            <c:numRef>
              <c:f>Hoja1!$D$2:$D$19</c:f>
              <c:numCache>
                <c:formatCode>General</c:formatCode>
                <c:ptCount val="18"/>
                <c:pt idx="0">
                  <c:v>26000</c:v>
                </c:pt>
                <c:pt idx="1">
                  <c:v>18143.16</c:v>
                </c:pt>
                <c:pt idx="2">
                  <c:v>18143.16</c:v>
                </c:pt>
                <c:pt idx="3">
                  <c:v>18143.16</c:v>
                </c:pt>
                <c:pt idx="4">
                  <c:v>18143.16</c:v>
                </c:pt>
                <c:pt idx="5">
                  <c:v>18143.16</c:v>
                </c:pt>
                <c:pt idx="6">
                  <c:v>18143.16</c:v>
                </c:pt>
                <c:pt idx="7">
                  <c:v>18143.16</c:v>
                </c:pt>
                <c:pt idx="8">
                  <c:v>18143.16</c:v>
                </c:pt>
                <c:pt idx="9">
                  <c:v>18143.16</c:v>
                </c:pt>
                <c:pt idx="10">
                  <c:v>18143.16</c:v>
                </c:pt>
                <c:pt idx="11">
                  <c:v>18143.16</c:v>
                </c:pt>
                <c:pt idx="12">
                  <c:v>18143.16</c:v>
                </c:pt>
                <c:pt idx="13">
                  <c:v>18143.16</c:v>
                </c:pt>
                <c:pt idx="14">
                  <c:v>18143.16</c:v>
                </c:pt>
                <c:pt idx="15">
                  <c:v>18143.16</c:v>
                </c:pt>
                <c:pt idx="16">
                  <c:v>18143.16</c:v>
                </c:pt>
                <c:pt idx="17">
                  <c:v>18143.16</c:v>
                </c:pt>
              </c:numCache>
            </c:numRef>
          </c:yVal>
          <c:smooth val="1"/>
        </c:ser>
        <c:axId val="52926720"/>
        <c:axId val="53963776"/>
      </c:scatterChart>
      <c:valAx>
        <c:axId val="52926720"/>
        <c:scaling>
          <c:orientation val="minMax"/>
        </c:scaling>
        <c:axPos val="b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s-AR" sz="1400"/>
                  <a:t>Bimestres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es-AR"/>
          </a:p>
        </c:txPr>
        <c:crossAx val="53963776"/>
        <c:crosses val="autoZero"/>
        <c:crossBetween val="midCat"/>
        <c:majorUnit val="1"/>
      </c:valAx>
      <c:valAx>
        <c:axId val="53963776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s-AR" sz="1400"/>
                  <a:t>Monto (ARS)</a:t>
                </a:r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es-AR"/>
          </a:p>
        </c:txPr>
        <c:crossAx val="52926720"/>
        <c:crosses val="autoZero"/>
        <c:crossBetween val="midCat"/>
      </c:valAx>
    </c:plotArea>
    <c:legend>
      <c:legendPos val="r"/>
      <c:layout/>
      <c:txPr>
        <a:bodyPr/>
        <a:lstStyle/>
        <a:p>
          <a:pPr>
            <a:defRPr sz="1400"/>
          </a:pPr>
          <a:endParaRPr lang="es-AR"/>
        </a:p>
      </c:txPr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B093D-7EE5-483A-9D7B-A1A2E1CBECD6}" type="datetimeFigureOut">
              <a:rPr lang="es-AR" smtClean="0"/>
              <a:pPr/>
              <a:t>24/04/2012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EE000-08BA-42E9-8051-6989914F4AEC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EE000-08BA-42E9-8051-6989914F4AEC}" type="slidenum">
              <a:rPr lang="es-AR" smtClean="0"/>
              <a:pPr/>
              <a:t>1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pPr/>
              <a:t>24/04/2012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421602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pPr/>
              <a:t>24/04/2012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477062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pPr/>
              <a:t>24/04/2012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23054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pPr/>
              <a:t>24/04/2012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914491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pPr/>
              <a:t>24/04/2012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65569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pPr/>
              <a:t>24/04/2012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243285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pPr/>
              <a:t>24/04/2012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636274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pPr/>
              <a:t>24/04/2012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26914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pPr/>
              <a:t>24/04/2012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678523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pPr/>
              <a:t>24/04/2012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056079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03AD9-B274-4317-8993-B21EFD32709D}" type="datetimeFigureOut">
              <a:rPr lang="es-AR" smtClean="0"/>
              <a:pPr/>
              <a:t>24/04/2012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D9CC0-97DE-46BA-A91E-5E70B2C519B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79644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03AD9-B274-4317-8993-B21EFD32709D}" type="datetimeFigureOut">
              <a:rPr lang="es-AR" smtClean="0"/>
              <a:pPr/>
              <a:t>24/04/2012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D9CC0-97DE-46BA-A91E-5E70B2C519B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98597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022871"/>
            <a:ext cx="7772400" cy="1470025"/>
          </a:xfrm>
        </p:spPr>
        <p:txBody>
          <a:bodyPr/>
          <a:lstStyle/>
          <a:p>
            <a:r>
              <a:rPr lang="es-AR" dirty="0" smtClean="0">
                <a:latin typeface="Aharoni" pitchFamily="2" charset="-79"/>
                <a:cs typeface="Aharoni" pitchFamily="2" charset="-79"/>
              </a:rPr>
              <a:t>Seguridad para Todos</a:t>
            </a:r>
            <a:endParaRPr lang="es-AR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27584" y="548680"/>
            <a:ext cx="7488832" cy="720080"/>
          </a:xfrm>
        </p:spPr>
        <p:txBody>
          <a:bodyPr>
            <a:normAutofit/>
          </a:bodyPr>
          <a:lstStyle/>
          <a:p>
            <a:r>
              <a:rPr lang="es-A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99792" y="2483998"/>
            <a:ext cx="4186283" cy="2601186"/>
          </a:xfrm>
          <a:prstGeom prst="rect">
            <a:avLst/>
          </a:prstGeom>
        </p:spPr>
      </p:pic>
      <p:sp>
        <p:nvSpPr>
          <p:cNvPr id="5" name="2 Subtítulo"/>
          <p:cNvSpPr txBox="1">
            <a:spLocks/>
          </p:cNvSpPr>
          <p:nvPr/>
        </p:nvSpPr>
        <p:spPr>
          <a:xfrm>
            <a:off x="827584" y="5733256"/>
            <a:ext cx="7488832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AR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Grupo N° 5 – 1° cuatrimestre</a:t>
            </a:r>
            <a:r>
              <a:rPr kumimoji="0" lang="es-AR" sz="240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2012</a:t>
            </a:r>
            <a:endParaRPr kumimoji="0" lang="es-AR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966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2736304" cy="288032"/>
          </a:xfrm>
        </p:spPr>
        <p:txBody>
          <a:bodyPr>
            <a:normAutofit fontScale="90000"/>
          </a:bodyPr>
          <a:lstStyle/>
          <a:p>
            <a:r>
              <a:rPr lang="es-AR" sz="2000" dirty="0" smtClean="0">
                <a:latin typeface="Aharoni" pitchFamily="2" charset="-79"/>
                <a:cs typeface="Aharoni" pitchFamily="2" charset="-79"/>
              </a:rPr>
              <a:t>Seguridad para Todos</a:t>
            </a:r>
            <a:endParaRPr lang="es-AR" sz="2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064" y="239876"/>
            <a:ext cx="3960440" cy="380812"/>
          </a:xfrm>
        </p:spPr>
        <p:txBody>
          <a:bodyPr>
            <a:normAutofit fontScale="47500" lnSpcReduction="20000"/>
          </a:bodyPr>
          <a:lstStyle/>
          <a:p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03848" y="260648"/>
            <a:ext cx="468052" cy="277364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1660879" y="836712"/>
            <a:ext cx="582224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800" b="1" dirty="0" smtClean="0">
                <a:latin typeface="Trebuchet MS" pitchFamily="34" charset="0"/>
                <a:cs typeface="Levenim MT" pitchFamily="2" charset="-79"/>
              </a:rPr>
              <a:t>¿Quiénes Somos?</a:t>
            </a:r>
            <a:endParaRPr lang="es-AR" sz="4800" b="1" dirty="0">
              <a:latin typeface="Trebuchet MS" pitchFamily="34" charset="0"/>
              <a:cs typeface="Levenim MT" pitchFamily="2" charset="-79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536" y="692696"/>
            <a:ext cx="84969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373397" y="2204864"/>
            <a:ext cx="83972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3600" dirty="0" smtClean="0"/>
              <a:t>Somos una organización joven que nos proponemos ofrecer un método alternativo, superior y más eficiente a los servicios ya existentes de emergencias, que garantice prevenir y actuar rápidamente ante eventuales situaciones de inseguridad.</a:t>
            </a:r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xmlns="" val="268860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2736304" cy="288032"/>
          </a:xfrm>
        </p:spPr>
        <p:txBody>
          <a:bodyPr>
            <a:normAutofit fontScale="90000"/>
          </a:bodyPr>
          <a:lstStyle/>
          <a:p>
            <a:r>
              <a:rPr lang="es-AR" sz="2000" dirty="0" smtClean="0">
                <a:latin typeface="Aharoni" pitchFamily="2" charset="-79"/>
                <a:cs typeface="Aharoni" pitchFamily="2" charset="-79"/>
              </a:rPr>
              <a:t>Seguridad para Todos</a:t>
            </a:r>
            <a:endParaRPr lang="es-AR" sz="2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064" y="239876"/>
            <a:ext cx="3960440" cy="380812"/>
          </a:xfrm>
        </p:spPr>
        <p:txBody>
          <a:bodyPr>
            <a:normAutofit fontScale="47500" lnSpcReduction="20000"/>
          </a:bodyPr>
          <a:lstStyle/>
          <a:p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03848" y="260648"/>
            <a:ext cx="468052" cy="277364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1012807" y="836712"/>
            <a:ext cx="711838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800" b="1" dirty="0" smtClean="0">
                <a:latin typeface="Trebuchet MS" pitchFamily="34" charset="0"/>
                <a:cs typeface="Levenim MT" pitchFamily="2" charset="-79"/>
              </a:rPr>
              <a:t>Nuestros Objetivos</a:t>
            </a:r>
            <a:endParaRPr lang="es-AR" sz="4800" b="1" dirty="0">
              <a:latin typeface="Trebuchet MS" pitchFamily="34" charset="0"/>
              <a:cs typeface="Levenim MT" pitchFamily="2" charset="-79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536" y="692696"/>
            <a:ext cx="84969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5536" y="2276872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s-AR" sz="3600" dirty="0" smtClean="0"/>
              <a:t>Herramienta de localización rápida y efectiva.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dirty="0" smtClean="0"/>
              <a:t>Sincronizada con agentes de seguridad.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dirty="0" smtClean="0"/>
              <a:t>Mejorar </a:t>
            </a:r>
            <a:r>
              <a:rPr lang="es-AR" sz="3600" dirty="0"/>
              <a:t>la </a:t>
            </a:r>
            <a:r>
              <a:rPr lang="es-AR" sz="3600" dirty="0" smtClean="0"/>
              <a:t>calidad </a:t>
            </a:r>
            <a:r>
              <a:rPr lang="es-AR" sz="3600" dirty="0"/>
              <a:t>de </a:t>
            </a:r>
            <a:r>
              <a:rPr lang="es-AR" sz="3600" dirty="0" smtClean="0"/>
              <a:t>vida.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dirty="0" smtClean="0"/>
              <a:t>Reducir la criminalidad.</a:t>
            </a:r>
          </a:p>
        </p:txBody>
      </p:sp>
    </p:spTree>
    <p:extLst>
      <p:ext uri="{BB962C8B-B14F-4D97-AF65-F5344CB8AC3E}">
        <p14:creationId xmlns:p14="http://schemas.microsoft.com/office/powerpoint/2010/main" xmlns="" val="121281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2736304" cy="288032"/>
          </a:xfrm>
        </p:spPr>
        <p:txBody>
          <a:bodyPr>
            <a:normAutofit fontScale="90000"/>
          </a:bodyPr>
          <a:lstStyle/>
          <a:p>
            <a:r>
              <a:rPr lang="es-AR" sz="2000" dirty="0" smtClean="0">
                <a:latin typeface="Aharoni" pitchFamily="2" charset="-79"/>
                <a:cs typeface="Aharoni" pitchFamily="2" charset="-79"/>
              </a:rPr>
              <a:t>Seguridad para Todos</a:t>
            </a:r>
            <a:endParaRPr lang="es-AR" sz="2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064" y="239876"/>
            <a:ext cx="3960440" cy="380812"/>
          </a:xfrm>
        </p:spPr>
        <p:txBody>
          <a:bodyPr>
            <a:normAutofit fontScale="47500" lnSpcReduction="20000"/>
          </a:bodyPr>
          <a:lstStyle/>
          <a:p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03848" y="260648"/>
            <a:ext cx="468052" cy="277364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1012807" y="836712"/>
            <a:ext cx="711838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800" b="1" dirty="0" smtClean="0">
                <a:latin typeface="Trebuchet MS" pitchFamily="34" charset="0"/>
                <a:cs typeface="Levenim MT" pitchFamily="2" charset="-79"/>
              </a:rPr>
              <a:t>Tipos de Clientes</a:t>
            </a:r>
            <a:endParaRPr lang="es-AR" sz="4800" b="1" dirty="0">
              <a:latin typeface="Trebuchet MS" pitchFamily="34" charset="0"/>
              <a:cs typeface="Levenim MT" pitchFamily="2" charset="-79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536" y="692696"/>
            <a:ext cx="84969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5536" y="1772816"/>
            <a:ext cx="83529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s-AR" sz="3600" dirty="0" smtClean="0"/>
              <a:t>Acceso masivo: Ciudadano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dirty="0" smtClean="0"/>
              <a:t>Gratuito.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dirty="0"/>
              <a:t>Fácil </a:t>
            </a:r>
            <a:r>
              <a:rPr lang="es-AR" sz="3600" dirty="0" smtClean="0"/>
              <a:t>acceso.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dirty="0"/>
              <a:t>Planes según necesidades</a:t>
            </a:r>
            <a:r>
              <a:rPr lang="es-AR" sz="3600" dirty="0" smtClean="0"/>
              <a:t>: Empresarial o Familiar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dirty="0"/>
              <a:t>Monitoreo </a:t>
            </a:r>
            <a:r>
              <a:rPr lang="es-AR" sz="3600" dirty="0" smtClean="0"/>
              <a:t>periódico.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dirty="0"/>
              <a:t>Alarmas de </a:t>
            </a:r>
            <a:r>
              <a:rPr lang="es-AR" sz="3600" dirty="0" smtClean="0"/>
              <a:t>zona peligrosa.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dirty="0"/>
              <a:t>Esquema de </a:t>
            </a:r>
            <a:r>
              <a:rPr lang="es-AR" sz="3600" dirty="0" err="1" smtClean="0"/>
              <a:t>check-points</a:t>
            </a:r>
            <a:r>
              <a:rPr lang="es-AR" sz="3600" dirty="0" smtClean="0"/>
              <a:t>.</a:t>
            </a:r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xmlns="" val="7237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2736304" cy="288032"/>
          </a:xfrm>
        </p:spPr>
        <p:txBody>
          <a:bodyPr>
            <a:normAutofit fontScale="90000"/>
          </a:bodyPr>
          <a:lstStyle/>
          <a:p>
            <a:r>
              <a:rPr lang="es-AR" sz="2000" dirty="0" smtClean="0">
                <a:latin typeface="Aharoni" pitchFamily="2" charset="-79"/>
                <a:cs typeface="Aharoni" pitchFamily="2" charset="-79"/>
              </a:rPr>
              <a:t>Seguridad para Todos</a:t>
            </a:r>
            <a:endParaRPr lang="es-AR" sz="2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064" y="239876"/>
            <a:ext cx="3960440" cy="380812"/>
          </a:xfrm>
        </p:spPr>
        <p:txBody>
          <a:bodyPr>
            <a:normAutofit fontScale="47500" lnSpcReduction="20000"/>
          </a:bodyPr>
          <a:lstStyle/>
          <a:p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03848" y="260648"/>
            <a:ext cx="468052" cy="277364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1012807" y="836712"/>
            <a:ext cx="711838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800" b="1" dirty="0" smtClean="0">
                <a:latin typeface="Trebuchet MS" pitchFamily="34" charset="0"/>
                <a:cs typeface="Levenim MT" pitchFamily="2" charset="-79"/>
              </a:rPr>
              <a:t>Presupuesto</a:t>
            </a:r>
            <a:endParaRPr lang="es-AR" sz="4800" b="1" dirty="0">
              <a:latin typeface="Trebuchet MS" pitchFamily="34" charset="0"/>
              <a:cs typeface="Levenim MT" pitchFamily="2" charset="-79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536" y="692696"/>
            <a:ext cx="84969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1 Gráfico"/>
          <p:cNvGraphicFramePr>
            <a:graphicFrameLocks noGrp="1"/>
          </p:cNvGraphicFramePr>
          <p:nvPr/>
        </p:nvGraphicFramePr>
        <p:xfrm>
          <a:off x="0" y="1772816"/>
          <a:ext cx="9144000" cy="4693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341089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2736304" cy="288032"/>
          </a:xfrm>
        </p:spPr>
        <p:txBody>
          <a:bodyPr>
            <a:normAutofit fontScale="90000"/>
          </a:bodyPr>
          <a:lstStyle/>
          <a:p>
            <a:r>
              <a:rPr lang="es-AR" sz="2000" dirty="0" smtClean="0">
                <a:latin typeface="Aharoni" pitchFamily="2" charset="-79"/>
                <a:cs typeface="Aharoni" pitchFamily="2" charset="-79"/>
              </a:rPr>
              <a:t>Seguridad para Todos</a:t>
            </a:r>
            <a:endParaRPr lang="es-AR" sz="2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064" y="239876"/>
            <a:ext cx="3960440" cy="380812"/>
          </a:xfrm>
        </p:spPr>
        <p:txBody>
          <a:bodyPr>
            <a:normAutofit fontScale="47500" lnSpcReduction="20000"/>
          </a:bodyPr>
          <a:lstStyle/>
          <a:p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03848" y="260648"/>
            <a:ext cx="468052" cy="277364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2164935" y="836712"/>
            <a:ext cx="481413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800" b="1" dirty="0" smtClean="0">
                <a:latin typeface="Trebuchet MS" pitchFamily="34" charset="0"/>
                <a:cs typeface="Levenim MT" pitchFamily="2" charset="-79"/>
              </a:rPr>
              <a:t>Aplicaciones</a:t>
            </a:r>
            <a:endParaRPr lang="es-AR" sz="4800" b="1" dirty="0">
              <a:latin typeface="Trebuchet MS" pitchFamily="34" charset="0"/>
              <a:cs typeface="Levenim MT" pitchFamily="2" charset="-79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536" y="692696"/>
            <a:ext cx="84969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7544" y="1772816"/>
            <a:ext cx="83529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s-AR" sz="3600" dirty="0"/>
              <a:t>Dispositivos </a:t>
            </a:r>
            <a:r>
              <a:rPr lang="es-AR" sz="3600" dirty="0" smtClean="0"/>
              <a:t>Móviles: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dirty="0" err="1" smtClean="0"/>
              <a:t>Android</a:t>
            </a:r>
            <a:endParaRPr lang="es-AR" sz="3600" dirty="0" smtClean="0"/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dirty="0" smtClean="0"/>
              <a:t>iPhone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dirty="0" err="1" smtClean="0"/>
              <a:t>BlackBerry</a:t>
            </a:r>
            <a:endParaRPr lang="es-AR" sz="3600" dirty="0" smtClean="0"/>
          </a:p>
          <a:p>
            <a:pPr marL="571500" indent="-571500">
              <a:buFont typeface="Wingdings" pitchFamily="2" charset="2"/>
              <a:buChar char="§"/>
            </a:pPr>
            <a:r>
              <a:rPr lang="es-AR" sz="3600" dirty="0" smtClean="0"/>
              <a:t>Sitio Web: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dirty="0" smtClean="0"/>
              <a:t>Terminal para Centrales de Seguridad.</a:t>
            </a:r>
          </a:p>
          <a:p>
            <a:pPr marL="1028700" lvl="1" indent="-571500">
              <a:buFont typeface="Wingdings" pitchFamily="2" charset="2"/>
              <a:buChar char="§"/>
            </a:pPr>
            <a:r>
              <a:rPr lang="es-AR" sz="3600" dirty="0" smtClean="0"/>
              <a:t>Información y Servicio al Cliente.</a:t>
            </a:r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xmlns="" val="229675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2736304" cy="288032"/>
          </a:xfrm>
        </p:spPr>
        <p:txBody>
          <a:bodyPr>
            <a:normAutofit fontScale="90000"/>
          </a:bodyPr>
          <a:lstStyle/>
          <a:p>
            <a:r>
              <a:rPr lang="es-AR" sz="2000" dirty="0" smtClean="0">
                <a:latin typeface="Aharoni" pitchFamily="2" charset="-79"/>
                <a:cs typeface="Aharoni" pitchFamily="2" charset="-79"/>
              </a:rPr>
              <a:t>Seguridad para Todos</a:t>
            </a:r>
            <a:endParaRPr lang="es-AR" sz="2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064" y="239876"/>
            <a:ext cx="3960440" cy="380812"/>
          </a:xfrm>
        </p:spPr>
        <p:txBody>
          <a:bodyPr>
            <a:normAutofit fontScale="47500" lnSpcReduction="20000"/>
          </a:bodyPr>
          <a:lstStyle/>
          <a:p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03848" y="260648"/>
            <a:ext cx="468052" cy="277364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1907704" y="2780928"/>
            <a:ext cx="532859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800" b="1" dirty="0" smtClean="0">
                <a:latin typeface="Trebuchet MS" pitchFamily="34" charset="0"/>
                <a:cs typeface="Levenim MT" pitchFamily="2" charset="-79"/>
              </a:rPr>
              <a:t>¿Preguntas?</a:t>
            </a:r>
            <a:endParaRPr lang="es-AR" sz="4800" b="1" dirty="0">
              <a:latin typeface="Trebuchet MS" pitchFamily="34" charset="0"/>
              <a:cs typeface="Levenim MT" pitchFamily="2" charset="-79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536" y="692696"/>
            <a:ext cx="84969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3537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2736304" cy="288032"/>
          </a:xfrm>
        </p:spPr>
        <p:txBody>
          <a:bodyPr>
            <a:normAutofit fontScale="90000"/>
          </a:bodyPr>
          <a:lstStyle/>
          <a:p>
            <a:r>
              <a:rPr lang="es-AR" sz="2000" dirty="0" smtClean="0">
                <a:latin typeface="Aharoni" pitchFamily="2" charset="-79"/>
                <a:cs typeface="Aharoni" pitchFamily="2" charset="-79"/>
              </a:rPr>
              <a:t>Seguridad para Todos</a:t>
            </a:r>
            <a:endParaRPr lang="es-AR" sz="2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148064" y="239876"/>
            <a:ext cx="3960440" cy="380812"/>
          </a:xfrm>
        </p:spPr>
        <p:txBody>
          <a:bodyPr>
            <a:normAutofit fontScale="47500" lnSpcReduction="20000"/>
          </a:bodyPr>
          <a:lstStyle/>
          <a:p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75.45 - Taller de Desarrollo de Proyectos I</a:t>
            </a:r>
            <a:endParaRPr 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03848" y="260648"/>
            <a:ext cx="468052" cy="277364"/>
          </a:xfrm>
          <a:prstGeom prst="rect">
            <a:avLst/>
          </a:prstGeom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1907704" y="2780928"/>
            <a:ext cx="532859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800" b="1" dirty="0" smtClean="0">
                <a:latin typeface="Trebuchet MS" pitchFamily="34" charset="0"/>
                <a:cs typeface="Levenim MT" pitchFamily="2" charset="-79"/>
              </a:rPr>
              <a:t>Muchas gracias</a:t>
            </a:r>
            <a:endParaRPr lang="es-AR" sz="4800" b="1" dirty="0">
              <a:latin typeface="Trebuchet MS" pitchFamily="34" charset="0"/>
              <a:cs typeface="Levenim MT" pitchFamily="2" charset="-79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5536" y="692696"/>
            <a:ext cx="84969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3537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227</Words>
  <Application>Microsoft Office PowerPoint</Application>
  <PresentationFormat>Presentación en pantalla (4:3)</PresentationFormat>
  <Paragraphs>46</Paragraphs>
  <Slides>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Seguridad para Todos</vt:lpstr>
      <vt:lpstr>Seguridad para Todos</vt:lpstr>
      <vt:lpstr>Seguridad para Todos</vt:lpstr>
      <vt:lpstr>Seguridad para Todos</vt:lpstr>
      <vt:lpstr>Seguridad para Todos</vt:lpstr>
      <vt:lpstr>Seguridad para Todos</vt:lpstr>
      <vt:lpstr>Seguridad para Todos</vt:lpstr>
      <vt:lpstr>Seguridad para Todos</vt:lpstr>
    </vt:vector>
  </TitlesOfParts>
  <Company>Atento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Muñoz Facorro, Juan Martin</dc:creator>
  <cp:lastModifiedBy>Ignacio</cp:lastModifiedBy>
  <cp:revision>49</cp:revision>
  <dcterms:created xsi:type="dcterms:W3CDTF">2012-04-17T14:31:48Z</dcterms:created>
  <dcterms:modified xsi:type="dcterms:W3CDTF">2012-04-25T02:51:40Z</dcterms:modified>
</cp:coreProperties>
</file>