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t>18/04/2012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0310" y="1022871"/>
            <a:ext cx="7772400" cy="1470025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548680"/>
            <a:ext cx="7488832" cy="720080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5" y="2492896"/>
            <a:ext cx="4389501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771800" y="764704"/>
            <a:ext cx="322995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dirty="0" smtClean="0">
                <a:latin typeface="Aharoni" pitchFamily="2" charset="-79"/>
                <a:cs typeface="Aharoni" pitchFamily="2" charset="-79"/>
              </a:rPr>
              <a:t>Producto</a:t>
            </a:r>
            <a:endParaRPr lang="es-AR" sz="36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jfacorro</cp:lastModifiedBy>
  <cp:revision>10</cp:revision>
  <dcterms:created xsi:type="dcterms:W3CDTF">2012-04-17T14:31:48Z</dcterms:created>
  <dcterms:modified xsi:type="dcterms:W3CDTF">2012-04-18T05:11:42Z</dcterms:modified>
</cp:coreProperties>
</file>