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5" r:id="rId5"/>
    <p:sldId id="264" r:id="rId6"/>
    <p:sldId id="262" r:id="rId7"/>
    <p:sldId id="261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363328"/>
        <c:axId val="68515328"/>
      </c:scatterChart>
      <c:valAx>
        <c:axId val="6536332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68515328"/>
        <c:crosses val="autoZero"/>
        <c:crossBetween val="midCat"/>
        <c:majorUnit val="1"/>
      </c:valAx>
      <c:valAx>
        <c:axId val="685153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65363328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093D-7EE5-483A-9D7B-A1A2E1CBECD6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EE000-08BA-42E9-8051-6989914F4AE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748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E000-08BA-42E9-8051-6989914F4AEC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60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0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0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4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6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32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2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1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5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60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64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3AD9-B274-4317-8993-B21EFD32709D}" type="datetimeFigureOut">
              <a:rPr lang="es-AR" smtClean="0"/>
              <a:pPr/>
              <a:t>17/05/2012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9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7760" y="908720"/>
            <a:ext cx="7846640" cy="936104"/>
          </a:xfrm>
        </p:spPr>
        <p:txBody>
          <a:bodyPr/>
          <a:lstStyle/>
          <a:p>
            <a:r>
              <a:rPr lang="es-AR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2668" y="404664"/>
            <a:ext cx="7416824" cy="504056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89" y="1916832"/>
            <a:ext cx="4186283" cy="2601186"/>
          </a:xfrm>
          <a:prstGeom prst="rect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664" y="5877272"/>
            <a:ext cx="74888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760" y="4437112"/>
            <a:ext cx="78466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s-AR" sz="4400" dirty="0" err="1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dirty="0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dirty="0" err="1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kumimoji="0" lang="es-AR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9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496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9732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660879" y="836712"/>
            <a:ext cx="582224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¿Quiénes Somos?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73397" y="1988840"/>
            <a:ext cx="8397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dirty="0" smtClean="0"/>
              <a:t>Somos una organización joven que se propone ofrecer un </a:t>
            </a:r>
            <a:r>
              <a:rPr lang="es-AR" sz="3600" b="1" dirty="0" smtClean="0"/>
              <a:t>método</a:t>
            </a:r>
            <a:r>
              <a:rPr lang="es-AR" sz="3600" dirty="0" smtClean="0"/>
              <a:t> </a:t>
            </a:r>
            <a:r>
              <a:rPr lang="es-AR" sz="3600" b="1" dirty="0" smtClean="0"/>
              <a:t>alternativo</a:t>
            </a:r>
            <a:r>
              <a:rPr lang="es-AR" sz="3600" dirty="0" smtClean="0"/>
              <a:t>, </a:t>
            </a:r>
            <a:r>
              <a:rPr lang="es-AR" sz="3600" b="1" dirty="0" smtClean="0"/>
              <a:t>superior</a:t>
            </a:r>
            <a:r>
              <a:rPr lang="es-AR" sz="3600" dirty="0" smtClean="0"/>
              <a:t> y más </a:t>
            </a:r>
            <a:r>
              <a:rPr lang="es-AR" sz="3600" b="1" dirty="0" smtClean="0"/>
              <a:t>eficiente</a:t>
            </a:r>
            <a:r>
              <a:rPr lang="es-AR" sz="3600" dirty="0" smtClean="0"/>
              <a:t> a los servicios ya existentes de emergencias, que garantice </a:t>
            </a:r>
            <a:r>
              <a:rPr lang="es-AR" sz="3600" b="1" dirty="0" smtClean="0"/>
              <a:t>prevenir</a:t>
            </a:r>
            <a:r>
              <a:rPr lang="es-AR" sz="3600" dirty="0" smtClean="0"/>
              <a:t> y actuar rápidamente ante eventuales </a:t>
            </a:r>
            <a:r>
              <a:rPr lang="es-AR" sz="3600" b="1" dirty="0" smtClean="0"/>
              <a:t>situaciones de inseguridad</a:t>
            </a:r>
            <a:r>
              <a:rPr lang="es-AR" sz="3600" dirty="0" smtClean="0"/>
              <a:t>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688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Nuestros Objetivos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79081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dirty="0" smtClean="0"/>
              <a:t>Herramienta de Localización </a:t>
            </a:r>
            <a:r>
              <a:rPr lang="es-AR" sz="3600" dirty="0"/>
              <a:t>R</a:t>
            </a:r>
            <a:r>
              <a:rPr lang="es-AR" sz="3600" dirty="0" smtClean="0"/>
              <a:t>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Sincronizada con </a:t>
            </a:r>
            <a:r>
              <a:rPr lang="es-AR" sz="3600" b="1" dirty="0" smtClean="0"/>
              <a:t>Agentes de Seguridad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Mejorar </a:t>
            </a:r>
            <a:r>
              <a:rPr lang="es-AR" sz="3600" dirty="0"/>
              <a:t>la </a:t>
            </a:r>
            <a:r>
              <a:rPr lang="es-AR" sz="3600" b="1" dirty="0" smtClean="0"/>
              <a:t>Calidad </a:t>
            </a:r>
            <a:r>
              <a:rPr lang="es-AR" sz="3600" b="1" dirty="0"/>
              <a:t>de </a:t>
            </a:r>
            <a:r>
              <a:rPr lang="es-AR" sz="3600" b="1" dirty="0" smtClean="0"/>
              <a:t>Vida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dirty="0" smtClean="0"/>
              <a:t>Reducir</a:t>
            </a:r>
            <a:r>
              <a:rPr lang="es-AR" sz="3600" dirty="0" smtClean="0"/>
              <a:t> la Criminalidad.</a:t>
            </a: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35496" y="260648"/>
            <a:ext cx="2736304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18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18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18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9732"/>
            <a:ext cx="468052" cy="2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Tipos de Clientes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700808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/>
              <a:t>Acceso Masivo:</a:t>
            </a:r>
            <a:r>
              <a:rPr lang="es-AR" sz="3600" dirty="0" smtClean="0"/>
              <a:t>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Gratuito.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Fácil </a:t>
            </a:r>
            <a:r>
              <a:rPr lang="es-AR" sz="3600" dirty="0" smtClean="0"/>
              <a:t>Acceso.</a:t>
            </a:r>
          </a:p>
          <a:p>
            <a:r>
              <a:rPr lang="es-AR" sz="3600" b="1" dirty="0"/>
              <a:t>Planes según </a:t>
            </a:r>
            <a:r>
              <a:rPr lang="es-AR" sz="3600" b="1" dirty="0" smtClean="0"/>
              <a:t>Necesidades Específicas:</a:t>
            </a:r>
            <a:r>
              <a:rPr lang="es-AR" sz="3600" dirty="0" smtClean="0"/>
              <a:t>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Alarmas de </a:t>
            </a:r>
            <a:r>
              <a:rPr lang="es-AR" sz="3600" dirty="0" smtClean="0"/>
              <a:t>Zona </a:t>
            </a:r>
            <a:r>
              <a:rPr lang="es-AR" sz="3600" dirty="0"/>
              <a:t>P</a:t>
            </a:r>
            <a:r>
              <a:rPr lang="es-AR" sz="3600" dirty="0" smtClean="0"/>
              <a:t>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Esquema de </a:t>
            </a:r>
            <a:r>
              <a:rPr lang="es-AR" sz="3600" dirty="0" err="1" smtClean="0"/>
              <a:t>Check-Points</a:t>
            </a:r>
            <a:r>
              <a:rPr lang="es-AR" sz="3600" dirty="0" smtClean="0"/>
              <a:t>.</a:t>
            </a:r>
            <a:endParaRPr lang="es-AR" sz="3600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35496" y="260648"/>
            <a:ext cx="2736304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18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18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18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9732"/>
            <a:ext cx="468052" cy="2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800" b="1" dirty="0" smtClean="0"/>
              <a:t>Flujo de Caja </a:t>
            </a:r>
            <a:r>
              <a:rPr lang="es-AR" sz="3800" b="1" dirty="0"/>
              <a:t>E</a:t>
            </a:r>
            <a:r>
              <a:rPr lang="es-AR" sz="3800" b="1" dirty="0" smtClean="0"/>
              <a:t>stimado</a:t>
            </a:r>
            <a:endParaRPr lang="es-AR" sz="3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27453"/>
              </p:ext>
            </p:extLst>
          </p:nvPr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1 Título"/>
          <p:cNvSpPr txBox="1">
            <a:spLocks/>
          </p:cNvSpPr>
          <p:nvPr/>
        </p:nvSpPr>
        <p:spPr>
          <a:xfrm>
            <a:off x="35496" y="260648"/>
            <a:ext cx="2736304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18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18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18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9732"/>
            <a:ext cx="468052" cy="2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164935" y="836712"/>
            <a:ext cx="481413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Aplicaciones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/>
              <a:t>Dispositivos </a:t>
            </a:r>
            <a:r>
              <a:rPr lang="es-AR" sz="3600" b="1" dirty="0" smtClean="0"/>
              <a:t>Móviles</a:t>
            </a:r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r>
              <a:rPr lang="es-AR" sz="3600" b="1" dirty="0" smtClean="0"/>
              <a:t>Sitio Web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Terminal para Centrales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Información y Servicio al Cliente.</a:t>
            </a:r>
            <a:endParaRPr lang="es-AR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01" y="2810213"/>
            <a:ext cx="762468" cy="956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8871" y="388311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smtClean="0"/>
              <a:t>iPhone</a:t>
            </a:r>
            <a:endParaRPr lang="es-AR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3883114"/>
            <a:ext cx="1647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err="1" smtClean="0"/>
              <a:t>Android</a:t>
            </a:r>
            <a:endParaRPr lang="es-AR" sz="3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86" y="2468395"/>
            <a:ext cx="1282976" cy="14820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68727" y="3883114"/>
            <a:ext cx="2019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smtClean="0"/>
              <a:t>BlackBerry</a:t>
            </a:r>
            <a:endParaRPr lang="es-AR" sz="30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971" y="2807417"/>
            <a:ext cx="1008112" cy="1008112"/>
          </a:xfrm>
          <a:prstGeom prst="rect">
            <a:avLst/>
          </a:prstGeom>
        </p:spPr>
      </p:pic>
      <p:sp>
        <p:nvSpPr>
          <p:cNvPr id="17" name="1 Título"/>
          <p:cNvSpPr txBox="1">
            <a:spLocks/>
          </p:cNvSpPr>
          <p:nvPr/>
        </p:nvSpPr>
        <p:spPr>
          <a:xfrm>
            <a:off x="35496" y="260648"/>
            <a:ext cx="2736304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18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18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18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1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9732"/>
            <a:ext cx="468052" cy="2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907704" y="4149080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¿Preguntas?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2060104" y="1340768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Muchas gracias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5496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9732"/>
            <a:ext cx="468052" cy="2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228</Words>
  <Application>Microsoft Office PowerPoint</Application>
  <PresentationFormat>Presentación en pantalla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Seguridad para Todos</vt:lpstr>
      <vt:lpstr>Panic Dial Button</vt:lpstr>
      <vt:lpstr>Presentación de PowerPoint</vt:lpstr>
      <vt:lpstr>Presentación de PowerPoint</vt:lpstr>
      <vt:lpstr>Presentación de PowerPoint</vt:lpstr>
      <vt:lpstr>Presentación de PowerPoint</vt:lpstr>
      <vt:lpstr>Panic Dial Button</vt:lpstr>
    </vt:vector>
  </TitlesOfParts>
  <Company>Atento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Muñoz Facorro, Juan Martin</cp:lastModifiedBy>
  <cp:revision>63</cp:revision>
  <dcterms:created xsi:type="dcterms:W3CDTF">2012-04-17T14:31:48Z</dcterms:created>
  <dcterms:modified xsi:type="dcterms:W3CDTF">2012-05-17T18:25:06Z</dcterms:modified>
</cp:coreProperties>
</file>