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64897" x="-85575"/>
            <a:ext cy="5880822" cx="9409300"/>
          </a:xfrm>
          <a:prstGeom prst="rect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33" name="Shape 33"/>
          <p:cNvSpPr txBox="1"/>
          <p:nvPr/>
        </p:nvSpPr>
        <p:spPr>
          <a:xfrm>
            <a:off y="315750" x="1942725"/>
            <a:ext cy="693299" cx="28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COSMI</a:t>
            </a:r>
            <a:r>
              <a:rPr sz="48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957700" x="2182350"/>
            <a:ext cy="368099" cx="418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200" lang="en">
                <a:solidFill>
                  <a:srgbClr val="F3F3F3"/>
                </a:solidFill>
              </a:rPr>
              <a:t>SEEING THE WORLD FROM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200" lang="en">
                <a:solidFill>
                  <a:srgbClr val="F3F3F3"/>
                </a:solidFill>
              </a:rPr>
              <a:t>A  NEW  PERSPECTIVE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55300" x="5750825"/>
            <a:ext cy="5300197" cx="38852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y="263750" x="891050"/>
            <a:ext cy="857400" cx="6069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Suggestions pour le futur 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73900" x="-185575"/>
            <a:ext cy="694800" cx="848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lvl="2" indent="-342900" marL="2286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Gene ontology </a:t>
            </a:r>
          </a:p>
          <a:p>
            <a:pPr rtl="0" lvl="2" indent="-342900" marL="2286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Liens avec maladies (omim.org)</a:t>
            </a:r>
          </a:p>
          <a:p>
            <a:pPr rtl="0" lvl="2" indent="-342900" marL="2286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Validation &amp; liens entre gênes (genemania.org)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y="1310275" x="518650"/>
            <a:ext cy="322500" cx="334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Ajouter des modules…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3882250" x="555525"/>
            <a:ext cy="857400" cx="711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 (API)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Paramêtres intéractifs (GUI)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Visualisation en 3D (ou plus)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64897" x="-85575"/>
            <a:ext cy="5880822" cx="9409300"/>
          </a:xfrm>
          <a:prstGeom prst="rect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51" name="Shape 51"/>
          <p:cNvSpPr txBox="1"/>
          <p:nvPr/>
        </p:nvSpPr>
        <p:spPr>
          <a:xfrm>
            <a:off y="315750" x="1942725"/>
            <a:ext cy="693299" cx="28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COSMI</a:t>
            </a:r>
            <a:r>
              <a:rPr sz="48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957700" x="2182350"/>
            <a:ext cy="368099" cx="418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sz="1200" lang="en">
                <a:solidFill>
                  <a:srgbClr val="F3F3F3"/>
                </a:solidFill>
              </a:rPr>
              <a:t>SEEING THE WORLD FROM</a:t>
            </a:r>
          </a:p>
          <a:p>
            <a:pPr algn="just">
              <a:spcBef>
                <a:spcPts val="0"/>
              </a:spcBef>
              <a:buNone/>
            </a:pPr>
            <a:r>
              <a:rPr sz="1200" lang="en">
                <a:solidFill>
                  <a:srgbClr val="F3F3F3"/>
                </a:solidFill>
              </a:rPr>
              <a:t>A  NEW  PERSPECTIVE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2652150" x="385150"/>
            <a:ext cy="1352100" cx="686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Merci!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604500" x="-239650"/>
            <a:ext cy="6112949" cx="963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824" x="8250"/>
            <a:ext cy="5023674" cx="9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