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264897" x="-85575"/>
            <a:ext cy="5880822" cx="9409300"/>
          </a:xfrm>
          <a:prstGeom prst="rect">
            <a:avLst/>
          </a:prstGeom>
          <a:noFill/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33" name="Shape 33"/>
          <p:cNvSpPr txBox="1"/>
          <p:nvPr/>
        </p:nvSpPr>
        <p:spPr>
          <a:xfrm>
            <a:off y="315750" x="1942725"/>
            <a:ext cy="693299" cx="2841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COSMI</a:t>
            </a:r>
            <a:r>
              <a:rPr sz="4800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K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y="957700" x="2182350"/>
            <a:ext cy="368099" cx="418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just" rtl="0">
              <a:spcBef>
                <a:spcPts val="0"/>
              </a:spcBef>
              <a:buNone/>
            </a:pPr>
            <a:r>
              <a:rPr sz="1200" lang="en">
                <a:solidFill>
                  <a:srgbClr val="F3F3F3"/>
                </a:solidFill>
              </a:rPr>
              <a:t>SEEING THE WORLD FROM</a:t>
            </a:r>
          </a:p>
          <a:p>
            <a:pPr algn="just">
              <a:spcBef>
                <a:spcPts val="0"/>
              </a:spcBef>
              <a:buNone/>
            </a:pPr>
            <a:r>
              <a:rPr sz="1200" lang="en">
                <a:solidFill>
                  <a:srgbClr val="F3F3F3"/>
                </a:solidFill>
              </a:rPr>
              <a:t> A NEW  PERSPECTIVE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