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887A6-8CE8-4CE9-87B4-30479AB6E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A044AC-EC6D-4C99-BC69-FD27318C53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763B2-02FA-4F77-8456-61D55963F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7CD1D-62BC-46D5-939B-6F11BC577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02F4-B83F-4E9F-B2DF-E0CE33918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52329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CD5F5-16BF-4E04-A55C-B791033F1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A17D9-C919-4046-B593-C309DCC5B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2ED01-C880-4754-8A10-023809AD5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7521-9634-437A-9535-7BDDC30C8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8518E-1A91-4B59-A8F7-6C450E43A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06233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242B5A-BA32-4870-8F2D-1B333B669D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869F0-353C-4AE3-9F06-788C38A43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401FB-793C-4552-9E3D-CB8B5B58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11735-40D9-48F4-954C-2F921B0D9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F759B-6D02-4B2D-A23A-4510D66E9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4828858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65DBA-2F8D-458E-BD09-43B47A1EB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8EFFE-BAA0-45AF-9DD7-DFD60F983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FD6BF-93CE-45B4-AF1E-DC77A370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1421D0-04CF-428E-8423-D87043257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8557D7-C289-495B-8404-33926EB4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980062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C3D47-E7C2-402E-B5E5-9623A5E09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6B0F8A-88AD-4E01-B0D4-1D2D55AC4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5266-3154-46FF-9F6F-2337E1B65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6613A-760F-41D3-8A52-230A371C3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D181-EC75-4922-8E1F-B682503D4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50288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5CCC-42E6-4D18-9D79-B5B969C5A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0A41C-4D3C-4109-8385-0438813B9D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7E202-11A0-4DB8-B510-E2CCA1A7F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7AC1F2-7179-456C-A94C-8477EBE6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D38AC-C7DE-41A2-9638-C21AB5C94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F373B-030A-4E72-9328-01E81A121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491211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75391-2A80-469C-838F-121F417EE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D97D8-C568-4F74-8FAF-0C88C7989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3AF6A-8841-4C0B-969C-35FBB1E09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954F02-CEA7-40C2-BB48-7C78A6948F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45CA17-29A1-4DC4-984C-ADE4B035D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C9820-ECB5-48AF-A100-0AC729513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FBADAB-6487-452D-932A-57C377CF3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2F0EB-12EC-448C-8A5E-864AB1DC4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3484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96D5-1887-4F10-BC0D-3B96A8A95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90BF8B-EFD0-4744-95E0-0BDA18CA6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07F507-DB4F-4EDA-8A71-53424B9B9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518FC1-5240-44AE-B447-B693D5E14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4851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CCF348-4EE0-415A-8150-0F80890B9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1F5698-FA32-4D60-B40B-FFD02AF71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83B8FB-C08B-4051-961A-BF0F10E89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639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CC7CB-F9C8-44B8-8782-FA9942F9B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086D4-52A0-44F7-9579-EC026A7A84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ECA75E-5689-4CBF-984D-65BAF9F8E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AEE88-FFA8-4806-AB1B-37F662FD7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F7AC28-27DC-4A54-A103-269643BE8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42A2A-C82D-43A8-A7D8-23D2AAEAE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62242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D1C8E-6B85-43A4-929D-187F4BBFA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9F2C3C-AF5F-44DF-AF84-388A57B9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77BE2-1F29-4701-AB38-EA9FD5007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215C6-4D4E-40D7-BEF2-41D4EFB9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DB36CC-83BD-4EA7-BDCC-1E1669EA0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B2D26-2466-42BE-AAB8-0B2BAF730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982104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7CD5BA-15A6-40F4-8BD6-E5B86BF25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C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BF1B2-6336-4C5B-A879-327F9F9849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8FC636-D5C6-43B9-8BB9-350ED89656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28164E-AEF9-4BC1-9EA4-51CB882A103A}" type="datetimeFigureOut">
              <a:rPr lang="es-CR" smtClean="0"/>
              <a:t>2/2/2023</a:t>
            </a:fld>
            <a:endParaRPr lang="es-C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37FBB-594F-4A9C-AC1D-3F67F775A1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E85DB-3442-4BDC-9A16-1F86B34B9A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EDD63F-B662-42C9-8C7F-5B2857001982}" type="slidenum">
              <a:rPr lang="es-CR" smtClean="0"/>
              <a:t>‹#›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995606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13" Type="http://schemas.openxmlformats.org/officeDocument/2006/relationships/image" Target="../media/image4.png"/><Relationship Id="rId1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2.png"/><Relationship Id="rId10" Type="http://schemas.openxmlformats.org/officeDocument/2006/relationships/image" Target="../media/image1.png"/><Relationship Id="rId9" Type="http://schemas.openxmlformats.org/officeDocument/2006/relationships/image" Target="../media/image156.png"/><Relationship Id="rId1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4C5FD00-6868-42BF-9211-EA1AD672260B}"/>
              </a:ext>
            </a:extLst>
          </p:cNvPr>
          <p:cNvGrpSpPr/>
          <p:nvPr/>
        </p:nvGrpSpPr>
        <p:grpSpPr>
          <a:xfrm>
            <a:off x="4245235" y="356681"/>
            <a:ext cx="3343556" cy="1937642"/>
            <a:chOff x="-4138311" y="1464188"/>
            <a:chExt cx="4103982" cy="2378321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184BB9B-211C-43CA-9EF9-3F8CF64E627A}"/>
                </a:ext>
              </a:extLst>
            </p:cNvPr>
            <p:cNvCxnSpPr>
              <a:cxnSpLocks/>
            </p:cNvCxnSpPr>
            <p:nvPr/>
          </p:nvCxnSpPr>
          <p:spPr>
            <a:xfrm>
              <a:off x="-1844043" y="2245403"/>
              <a:ext cx="12226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957897-3E72-43CF-85EF-3427E6295BCC}"/>
                </a:ext>
              </a:extLst>
            </p:cNvPr>
            <p:cNvCxnSpPr>
              <a:cxnSpLocks/>
            </p:cNvCxnSpPr>
            <p:nvPr/>
          </p:nvCxnSpPr>
          <p:spPr>
            <a:xfrm>
              <a:off x="-1844043" y="2749459"/>
              <a:ext cx="1222615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285427D-C771-4B3B-B8CC-E6A953DC709F}"/>
                </a:ext>
              </a:extLst>
            </p:cNvPr>
            <p:cNvCxnSpPr>
              <a:cxnSpLocks/>
            </p:cNvCxnSpPr>
            <p:nvPr/>
          </p:nvCxnSpPr>
          <p:spPr>
            <a:xfrm>
              <a:off x="-1844043" y="3253515"/>
              <a:ext cx="12226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F24AF9-B5E5-40B8-86E1-B8E3DC596562}"/>
                </a:ext>
              </a:extLst>
            </p:cNvPr>
            <p:cNvSpPr txBox="1"/>
            <p:nvPr/>
          </p:nvSpPr>
          <p:spPr>
            <a:xfrm>
              <a:off x="-642033" y="2106903"/>
              <a:ext cx="36420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Ec</a:t>
              </a:r>
              <a:endParaRPr lang="es-CR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1DA6E41-2836-4BE0-A06C-F26F0A9FD49E}"/>
                </a:ext>
              </a:extLst>
            </p:cNvPr>
            <p:cNvSpPr txBox="1"/>
            <p:nvPr/>
          </p:nvSpPr>
          <p:spPr>
            <a:xfrm>
              <a:off x="-642033" y="3115015"/>
              <a:ext cx="3642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/>
                <a:t>Ev</a:t>
              </a:r>
              <a:endParaRPr lang="es-CR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142DDC-2B67-44B3-93A3-9A8E57738FFD}"/>
                </a:ext>
              </a:extLst>
            </p:cNvPr>
            <p:cNvSpPr txBox="1"/>
            <p:nvPr/>
          </p:nvSpPr>
          <p:spPr>
            <a:xfrm>
              <a:off x="-642033" y="2605161"/>
              <a:ext cx="3209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solidFill>
                    <a:schemeClr val="accent1"/>
                  </a:solidFill>
                </a:rPr>
                <a:t>Ei</a:t>
              </a:r>
              <a:endParaRPr lang="es-CR" sz="1200" dirty="0">
                <a:solidFill>
                  <a:schemeClr val="accent1"/>
                </a:solidFill>
              </a:endParaRP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7EAA9E7-60B1-4ED7-9A69-0A22406062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778745" y="1464188"/>
              <a:ext cx="0" cy="21315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C0B117C5-70A6-4389-8ACA-972AEAAFCF5A}"/>
                    </a:ext>
                  </a:extLst>
                </p:cNvPr>
                <p:cNvSpPr txBox="1"/>
                <p:nvPr/>
              </p:nvSpPr>
              <p:spPr>
                <a:xfrm rot="16200000">
                  <a:off x="-4768901" y="2230560"/>
                  <a:ext cx="1476623" cy="21544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algn="r"/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𝑞𝑉</m:t>
                      </m:r>
                    </m:oMath>
                  </a14:m>
                  <a:r>
                    <a:rPr lang="es-CR" sz="1400"/>
                    <a:t> (energía)</a:t>
                  </a: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AF8FB444-9C51-4DA3-9791-19E4BA06EE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4768901" y="2230560"/>
                  <a:ext cx="1476623" cy="215443"/>
                </a:xfrm>
                <a:prstGeom prst="rect">
                  <a:avLst/>
                </a:prstGeom>
                <a:blipFill>
                  <a:blip r:embed="rId8"/>
                  <a:stretch>
                    <a:fillRect l="-31034" t="-9137" r="-82759" b="-274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8C696E7-6704-4724-B983-926C4111A0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-3772578" y="3604485"/>
              <a:ext cx="3738249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B2D0617-CC0D-478C-A122-5841E05A30F7}"/>
                    </a:ext>
                  </a:extLst>
                </p:cNvPr>
                <p:cNvSpPr txBox="1"/>
                <p:nvPr/>
              </p:nvSpPr>
              <p:spPr>
                <a:xfrm>
                  <a:off x="-1116432" y="3627065"/>
                  <a:ext cx="92717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s-CR" sz="1400"/>
                    <a:t> (posición)</a:t>
                  </a: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E5D6F60-621D-4D4A-A616-A5AAE7F902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116432" y="3627065"/>
                  <a:ext cx="927177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5645" t="-31034" r="-37903" b="-827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5A44CDB-7350-4BE0-9F2A-CE5ACE1125CE}"/>
                </a:ext>
              </a:extLst>
            </p:cNvPr>
            <p:cNvCxnSpPr>
              <a:cxnSpLocks/>
            </p:cNvCxnSpPr>
            <p:nvPr/>
          </p:nvCxnSpPr>
          <p:spPr>
            <a:xfrm>
              <a:off x="-3539678" y="1816656"/>
              <a:ext cx="12226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D7065B4-C567-4264-B540-A6729843031B}"/>
                </a:ext>
              </a:extLst>
            </p:cNvPr>
            <p:cNvCxnSpPr>
              <a:cxnSpLocks/>
            </p:cNvCxnSpPr>
            <p:nvPr/>
          </p:nvCxnSpPr>
          <p:spPr>
            <a:xfrm>
              <a:off x="-3539678" y="2320712"/>
              <a:ext cx="1222615" cy="0"/>
            </a:xfrm>
            <a:prstGeom prst="line">
              <a:avLst/>
            </a:pr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BD96D6E-24DC-4607-A8F4-DE0D184FDADE}"/>
                </a:ext>
              </a:extLst>
            </p:cNvPr>
            <p:cNvCxnSpPr>
              <a:cxnSpLocks/>
            </p:cNvCxnSpPr>
            <p:nvPr/>
          </p:nvCxnSpPr>
          <p:spPr>
            <a:xfrm>
              <a:off x="-3539678" y="2824768"/>
              <a:ext cx="1222615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792BA8-FA8D-4DC0-99D5-3765C1C51F36}"/>
                </a:ext>
              </a:extLst>
            </p:cNvPr>
            <p:cNvSpPr/>
            <p:nvPr/>
          </p:nvSpPr>
          <p:spPr>
            <a:xfrm>
              <a:off x="-2334828" y="1819922"/>
              <a:ext cx="509293" cy="425481"/>
            </a:xfrm>
            <a:custGeom>
              <a:avLst/>
              <a:gdLst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9394" h="426128">
                  <a:moveTo>
                    <a:pt x="0" y="0"/>
                  </a:moveTo>
                  <a:cubicBezTo>
                    <a:pt x="239697" y="0"/>
                    <a:pt x="248575" y="417250"/>
                    <a:pt x="479394" y="426128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47A115D-0A64-405D-9430-498AF341F564}"/>
                </a:ext>
              </a:extLst>
            </p:cNvPr>
            <p:cNvSpPr/>
            <p:nvPr/>
          </p:nvSpPr>
          <p:spPr>
            <a:xfrm>
              <a:off x="-2334828" y="2824499"/>
              <a:ext cx="509293" cy="425481"/>
            </a:xfrm>
            <a:custGeom>
              <a:avLst/>
              <a:gdLst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9394" h="426128">
                  <a:moveTo>
                    <a:pt x="0" y="0"/>
                  </a:moveTo>
                  <a:cubicBezTo>
                    <a:pt x="239697" y="0"/>
                    <a:pt x="248575" y="417250"/>
                    <a:pt x="479394" y="426128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973DFC0-F23A-4358-96FB-58038732D317}"/>
                </a:ext>
              </a:extLst>
            </p:cNvPr>
            <p:cNvSpPr/>
            <p:nvPr/>
          </p:nvSpPr>
          <p:spPr>
            <a:xfrm>
              <a:off x="-2334828" y="2320443"/>
              <a:ext cx="509293" cy="425481"/>
            </a:xfrm>
            <a:custGeom>
              <a:avLst/>
              <a:gdLst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9394" h="426128">
                  <a:moveTo>
                    <a:pt x="0" y="0"/>
                  </a:moveTo>
                  <a:cubicBezTo>
                    <a:pt x="239697" y="0"/>
                    <a:pt x="248575" y="417250"/>
                    <a:pt x="479394" y="426128"/>
                  </a:cubicBezTo>
                </a:path>
              </a:pathLst>
            </a:custGeom>
            <a:ln w="19050" cap="flat" cmpd="sng" algn="ctr">
              <a:solidFill>
                <a:schemeClr val="accent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C9451FC-5A62-4C9F-8034-F5A7FA7D6BEC}"/>
              </a:ext>
            </a:extLst>
          </p:cNvPr>
          <p:cNvCxnSpPr>
            <a:cxnSpLocks/>
          </p:cNvCxnSpPr>
          <p:nvPr/>
        </p:nvCxnSpPr>
        <p:spPr>
          <a:xfrm flipV="1">
            <a:off x="4538176" y="2446885"/>
            <a:ext cx="0" cy="10494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47886E-EFB4-4EB8-B90A-10526FBD05DB}"/>
                  </a:ext>
                </a:extLst>
              </p:cNvPr>
              <p:cNvSpPr txBox="1"/>
              <p:nvPr/>
            </p:nvSpPr>
            <p:spPr>
              <a:xfrm rot="16200000">
                <a:off x="3901337" y="2901012"/>
                <a:ext cx="863314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s-CR" sz="1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s-CR" sz="1400"/>
                  <a:t> (tensión)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747886E-EFB4-4EB8-B90A-10526FBD05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01337" y="2901012"/>
                <a:ext cx="863314" cy="215444"/>
              </a:xfrm>
              <a:prstGeom prst="rect">
                <a:avLst/>
              </a:prstGeom>
              <a:blipFill>
                <a:blip r:embed="rId10"/>
                <a:stretch>
                  <a:fillRect l="-25714" t="-12766" r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4CDEBEF-AE96-48FF-A692-61D6537937BF}"/>
              </a:ext>
            </a:extLst>
          </p:cNvPr>
          <p:cNvCxnSpPr>
            <a:cxnSpLocks/>
          </p:cNvCxnSpPr>
          <p:nvPr/>
        </p:nvCxnSpPr>
        <p:spPr>
          <a:xfrm flipV="1">
            <a:off x="4543201" y="3503502"/>
            <a:ext cx="3045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5ABCED-ABBB-411B-87E4-7CB5D81431D1}"/>
                  </a:ext>
                </a:extLst>
              </p:cNvPr>
              <p:cNvSpPr txBox="1"/>
              <p:nvPr/>
            </p:nvSpPr>
            <p:spPr>
              <a:xfrm>
                <a:off x="6707190" y="3521898"/>
                <a:ext cx="755381" cy="175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R" sz="1400"/>
                  <a:t> (posición)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15ABCED-ABBB-411B-87E4-7CB5D8143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90" y="3521898"/>
                <a:ext cx="755381" cy="175524"/>
              </a:xfrm>
              <a:prstGeom prst="rect">
                <a:avLst/>
              </a:prstGeom>
              <a:blipFill>
                <a:blip r:embed="rId11"/>
                <a:stretch>
                  <a:fillRect l="-5645" t="-34483" r="-26613" b="-8275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70F2D87A-D277-4B01-AFD6-CB9B768EAD60}"/>
              </a:ext>
            </a:extLst>
          </p:cNvPr>
          <p:cNvGrpSpPr/>
          <p:nvPr/>
        </p:nvGrpSpPr>
        <p:grpSpPr>
          <a:xfrm flipV="1">
            <a:off x="4732947" y="2816889"/>
            <a:ext cx="2377528" cy="349524"/>
            <a:chOff x="-2985423" y="4240679"/>
            <a:chExt cx="2377528" cy="349524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661DB82-1E60-48F3-9332-69639B2BC648}"/>
                </a:ext>
              </a:extLst>
            </p:cNvPr>
            <p:cNvCxnSpPr>
              <a:cxnSpLocks/>
            </p:cNvCxnSpPr>
            <p:nvPr/>
          </p:nvCxnSpPr>
          <p:spPr>
            <a:xfrm>
              <a:off x="-1603972" y="4590203"/>
              <a:ext cx="9960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C27A26-338F-49A7-8C8B-DA99E4FBB079}"/>
                </a:ext>
              </a:extLst>
            </p:cNvPr>
            <p:cNvCxnSpPr>
              <a:cxnSpLocks/>
            </p:cNvCxnSpPr>
            <p:nvPr/>
          </p:nvCxnSpPr>
          <p:spPr>
            <a:xfrm>
              <a:off x="-2985423" y="4240898"/>
              <a:ext cx="996077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7974A26-454C-4F6E-82B8-7C848AB789F8}"/>
                </a:ext>
              </a:extLst>
            </p:cNvPr>
            <p:cNvSpPr/>
            <p:nvPr/>
          </p:nvSpPr>
          <p:spPr>
            <a:xfrm>
              <a:off x="-2003820" y="4240679"/>
              <a:ext cx="414926" cy="346644"/>
            </a:xfrm>
            <a:custGeom>
              <a:avLst/>
              <a:gdLst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  <a:gd name="connsiteX0" fmla="*/ 0 w 479394"/>
                <a:gd name="connsiteY0" fmla="*/ 0 h 426128"/>
                <a:gd name="connsiteX1" fmla="*/ 479394 w 479394"/>
                <a:gd name="connsiteY1" fmla="*/ 426128 h 4261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79394" h="426128">
                  <a:moveTo>
                    <a:pt x="0" y="0"/>
                  </a:moveTo>
                  <a:cubicBezTo>
                    <a:pt x="239697" y="0"/>
                    <a:pt x="248575" y="417250"/>
                    <a:pt x="479394" y="426128"/>
                  </a:cubicBezTo>
                </a:path>
              </a:pathLst>
            </a:cu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CR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C3F9382-6389-407E-9475-B9B42648BA8F}"/>
              </a:ext>
            </a:extLst>
          </p:cNvPr>
          <p:cNvCxnSpPr>
            <a:cxnSpLocks/>
          </p:cNvCxnSpPr>
          <p:nvPr/>
        </p:nvCxnSpPr>
        <p:spPr>
          <a:xfrm flipV="1">
            <a:off x="4538176" y="3835126"/>
            <a:ext cx="0" cy="109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D39BA4-F685-4475-AA00-775C14101906}"/>
                  </a:ext>
                </a:extLst>
              </p:cNvPr>
              <p:cNvSpPr txBox="1"/>
              <p:nvPr/>
            </p:nvSpPr>
            <p:spPr>
              <a:xfrm rot="16200000">
                <a:off x="3925548" y="4207268"/>
                <a:ext cx="81490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ℰ</m:t>
                    </m:r>
                  </m:oMath>
                </a14:m>
                <a:r>
                  <a:rPr lang="es-CR" sz="1400"/>
                  <a:t> (</a:t>
                </a:r>
                <a:r>
                  <a:rPr lang="en-US" sz="1400"/>
                  <a:t>campo</a:t>
                </a:r>
                <a:r>
                  <a:rPr lang="es-CR" sz="1400"/>
                  <a:t>)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E2D39BA4-F685-4475-AA00-775C141019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3925548" y="4207268"/>
                <a:ext cx="814902" cy="215444"/>
              </a:xfrm>
              <a:prstGeom prst="rect">
                <a:avLst/>
              </a:prstGeom>
              <a:blipFill>
                <a:blip r:embed="rId12"/>
                <a:stretch>
                  <a:fillRect l="-25714" t="-13433" r="-5142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3DEDA1A-C2CC-46B4-9EB0-B7E4DDB4E6A9}"/>
              </a:ext>
            </a:extLst>
          </p:cNvPr>
          <p:cNvCxnSpPr>
            <a:cxnSpLocks/>
          </p:cNvCxnSpPr>
          <p:nvPr/>
        </p:nvCxnSpPr>
        <p:spPr>
          <a:xfrm flipV="1">
            <a:off x="4543201" y="4470589"/>
            <a:ext cx="3045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F2192D-FB13-4259-B878-221C412ADA86}"/>
                  </a:ext>
                </a:extLst>
              </p:cNvPr>
              <p:cNvSpPr txBox="1"/>
              <p:nvPr/>
            </p:nvSpPr>
            <p:spPr>
              <a:xfrm>
                <a:off x="6707190" y="4488985"/>
                <a:ext cx="755381" cy="175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R" sz="1400"/>
                  <a:t> (posición)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F2192D-FB13-4259-B878-221C412ADA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90" y="4488985"/>
                <a:ext cx="755381" cy="175524"/>
              </a:xfrm>
              <a:prstGeom prst="rect">
                <a:avLst/>
              </a:prstGeom>
              <a:blipFill>
                <a:blip r:embed="rId13"/>
                <a:stretch>
                  <a:fillRect l="-5645" t="-31034" r="-26613" b="-8275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FABE970-F4D3-4F54-9018-23C6EE120168}"/>
              </a:ext>
            </a:extLst>
          </p:cNvPr>
          <p:cNvCxnSpPr>
            <a:cxnSpLocks/>
          </p:cNvCxnSpPr>
          <p:nvPr/>
        </p:nvCxnSpPr>
        <p:spPr>
          <a:xfrm flipV="1">
            <a:off x="6114398" y="4488985"/>
            <a:ext cx="9960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A95A1A-0540-4722-A6D9-67B6DA468113}"/>
              </a:ext>
            </a:extLst>
          </p:cNvPr>
          <p:cNvCxnSpPr>
            <a:cxnSpLocks/>
          </p:cNvCxnSpPr>
          <p:nvPr/>
        </p:nvCxnSpPr>
        <p:spPr>
          <a:xfrm flipV="1">
            <a:off x="4732947" y="4488985"/>
            <a:ext cx="9960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D7ECEF9-34BF-4F74-8A58-03FF0035AF99}"/>
              </a:ext>
            </a:extLst>
          </p:cNvPr>
          <p:cNvSpPr txBox="1"/>
          <p:nvPr/>
        </p:nvSpPr>
        <p:spPr>
          <a:xfrm>
            <a:off x="6763287" y="2800281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+</a:t>
            </a:r>
            <a:endParaRPr lang="es-CR">
              <a:solidFill>
                <a:srgbClr val="FF0000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D9B6B7-D6FB-44C3-BB86-132AB4D572E8}"/>
              </a:ext>
            </a:extLst>
          </p:cNvPr>
          <p:cNvSpPr txBox="1"/>
          <p:nvPr/>
        </p:nvSpPr>
        <p:spPr>
          <a:xfrm>
            <a:off x="4771346" y="27984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–</a:t>
            </a:r>
            <a:endParaRPr lang="es-CR">
              <a:solidFill>
                <a:srgbClr val="FF0000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8DCDCA7-6B61-E99D-BA05-00706705EA37}"/>
              </a:ext>
            </a:extLst>
          </p:cNvPr>
          <p:cNvCxnSpPr>
            <a:cxnSpLocks/>
          </p:cNvCxnSpPr>
          <p:nvPr/>
        </p:nvCxnSpPr>
        <p:spPr>
          <a:xfrm>
            <a:off x="5729024" y="4488985"/>
            <a:ext cx="194770" cy="3495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65B7B5F-2700-2A8C-FDF4-DAF81EDE7958}"/>
              </a:ext>
            </a:extLst>
          </p:cNvPr>
          <p:cNvCxnSpPr>
            <a:cxnSpLocks/>
          </p:cNvCxnSpPr>
          <p:nvPr/>
        </p:nvCxnSpPr>
        <p:spPr>
          <a:xfrm flipH="1">
            <a:off x="5923794" y="4488985"/>
            <a:ext cx="190604" cy="349524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1FB549-D30F-6CB7-B404-314713442864}"/>
              </a:ext>
            </a:extLst>
          </p:cNvPr>
          <p:cNvCxnSpPr>
            <a:cxnSpLocks/>
          </p:cNvCxnSpPr>
          <p:nvPr/>
        </p:nvCxnSpPr>
        <p:spPr>
          <a:xfrm flipV="1">
            <a:off x="4538176" y="5285491"/>
            <a:ext cx="0" cy="10987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198E56-C042-45C1-1D13-F56A82A7AE9C}"/>
                  </a:ext>
                </a:extLst>
              </p:cNvPr>
              <p:cNvSpPr txBox="1"/>
              <p:nvPr/>
            </p:nvSpPr>
            <p:spPr>
              <a:xfrm rot="16200000">
                <a:off x="4012527" y="5657633"/>
                <a:ext cx="64094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s-CR" sz="1400" dirty="0"/>
                  <a:t> (</a:t>
                </a:r>
                <a:r>
                  <a:rPr lang="en-US" sz="1400" dirty="0"/>
                  <a:t>carga</a:t>
                </a:r>
                <a:r>
                  <a:rPr lang="es-CR" sz="1400" dirty="0"/>
                  <a:t>)</a:t>
                </a: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C198E56-C042-45C1-1D13-F56A82A7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4012527" y="5657633"/>
                <a:ext cx="640945" cy="215444"/>
              </a:xfrm>
              <a:prstGeom prst="rect">
                <a:avLst/>
              </a:prstGeom>
              <a:blipFill>
                <a:blip r:embed="rId14"/>
                <a:stretch>
                  <a:fillRect l="-25714" t="-17143" r="-51429" b="-10476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B5D4C5BD-C0F2-65CB-97AA-F19F9B22ADD2}"/>
              </a:ext>
            </a:extLst>
          </p:cNvPr>
          <p:cNvCxnSpPr>
            <a:cxnSpLocks/>
          </p:cNvCxnSpPr>
          <p:nvPr/>
        </p:nvCxnSpPr>
        <p:spPr>
          <a:xfrm flipV="1">
            <a:off x="4543201" y="5920954"/>
            <a:ext cx="304559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F70B25-C9CE-BE50-ADC3-F38FFD16F56A}"/>
                  </a:ext>
                </a:extLst>
              </p:cNvPr>
              <p:cNvSpPr txBox="1"/>
              <p:nvPr/>
            </p:nvSpPr>
            <p:spPr>
              <a:xfrm>
                <a:off x="6707190" y="5939350"/>
                <a:ext cx="755381" cy="1755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s-CR" sz="1400"/>
                  <a:t> (posición)</a:t>
                </a:r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EF70B25-C9CE-BE50-ADC3-F38FFD16F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190" y="5939350"/>
                <a:ext cx="755381" cy="175524"/>
              </a:xfrm>
              <a:prstGeom prst="rect">
                <a:avLst/>
              </a:prstGeom>
              <a:blipFill>
                <a:blip r:embed="rId13"/>
                <a:stretch>
                  <a:fillRect l="-5645" t="-31034" r="-26613" b="-82759"/>
                </a:stretch>
              </a:blipFill>
            </p:spPr>
            <p:txBody>
              <a:bodyPr/>
              <a:lstStyle/>
              <a:p>
                <a:r>
                  <a:rPr lang="es-C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44529FD-7BC5-5E77-0947-9FA4CDC98F35}"/>
              </a:ext>
            </a:extLst>
          </p:cNvPr>
          <p:cNvCxnSpPr>
            <a:cxnSpLocks/>
          </p:cNvCxnSpPr>
          <p:nvPr/>
        </p:nvCxnSpPr>
        <p:spPr>
          <a:xfrm flipV="1">
            <a:off x="6114398" y="5922098"/>
            <a:ext cx="9960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DD7876-623B-998F-F5E2-61E64249C8AA}"/>
              </a:ext>
            </a:extLst>
          </p:cNvPr>
          <p:cNvCxnSpPr>
            <a:cxnSpLocks/>
          </p:cNvCxnSpPr>
          <p:nvPr/>
        </p:nvCxnSpPr>
        <p:spPr>
          <a:xfrm flipV="1">
            <a:off x="4732947" y="5922098"/>
            <a:ext cx="996077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88028D2-39B5-7712-26E2-0AD6D60A7E84}"/>
              </a:ext>
            </a:extLst>
          </p:cNvPr>
          <p:cNvCxnSpPr>
            <a:cxnSpLocks/>
          </p:cNvCxnSpPr>
          <p:nvPr/>
        </p:nvCxnSpPr>
        <p:spPr>
          <a:xfrm>
            <a:off x="5714550" y="6194247"/>
            <a:ext cx="207463" cy="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B1E1273-1076-D693-4CEA-B446900B77F5}"/>
              </a:ext>
            </a:extLst>
          </p:cNvPr>
          <p:cNvCxnSpPr>
            <a:cxnSpLocks/>
          </p:cNvCxnSpPr>
          <p:nvPr/>
        </p:nvCxnSpPr>
        <p:spPr>
          <a:xfrm flipH="1">
            <a:off x="5922013" y="5657779"/>
            <a:ext cx="192385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9CAE1FA-6B62-B171-3893-E1AA9C7E825A}"/>
              </a:ext>
            </a:extLst>
          </p:cNvPr>
          <p:cNvCxnSpPr>
            <a:cxnSpLocks/>
          </p:cNvCxnSpPr>
          <p:nvPr/>
        </p:nvCxnSpPr>
        <p:spPr>
          <a:xfrm>
            <a:off x="5729024" y="5903702"/>
            <a:ext cx="0" cy="29054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604A166-9C8D-2101-31C2-89C16A201BB8}"/>
              </a:ext>
            </a:extLst>
          </p:cNvPr>
          <p:cNvCxnSpPr>
            <a:cxnSpLocks/>
          </p:cNvCxnSpPr>
          <p:nvPr/>
        </p:nvCxnSpPr>
        <p:spPr>
          <a:xfrm>
            <a:off x="5914606" y="5657779"/>
            <a:ext cx="0" cy="536468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FA4AB7-69C6-727A-62D8-AE407D2D626F}"/>
              </a:ext>
            </a:extLst>
          </p:cNvPr>
          <p:cNvCxnSpPr>
            <a:cxnSpLocks/>
          </p:cNvCxnSpPr>
          <p:nvPr/>
        </p:nvCxnSpPr>
        <p:spPr>
          <a:xfrm>
            <a:off x="6114398" y="5657779"/>
            <a:ext cx="0" cy="264319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3635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40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Juan Jose Montero Rodriguez</dc:creator>
  <cp:lastModifiedBy>Juan Jose Montero Rodriguez</cp:lastModifiedBy>
  <cp:revision>3</cp:revision>
  <dcterms:created xsi:type="dcterms:W3CDTF">2020-03-11T22:01:41Z</dcterms:created>
  <dcterms:modified xsi:type="dcterms:W3CDTF">2023-02-02T20:12:51Z</dcterms:modified>
</cp:coreProperties>
</file>