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663D-CF3B-4358-947B-D1F8B08DBA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D7E7A-C3E4-4C02-87DD-CD2115557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3CD1-A403-4067-9AFB-898B5395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88E65-DFD4-4994-BE24-FC90AAA44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F607-E3EB-4200-A0B0-D59874CB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348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7393-4B4B-482E-B441-D1E00B94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16335-EACE-41FB-8A3F-BB782858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9CECE-4665-4D40-84A7-000BA156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4694-CAC2-44B7-AD43-CD439B25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C67B2-B7EF-405C-A7F6-24FAC836F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148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68B6A3-4213-4956-BA03-B29D950CB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55A70-6606-4086-98EA-7AAB95FC0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1BEC5-F761-4826-BDB1-E7AD8C57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FFDF1-688F-4466-A2B7-FE9F3D38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D71F-33FF-44EF-BF9E-B946012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4449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2639-23B5-45FF-979C-A0E973E9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5FFA-2FA2-4D70-8506-7E0EE714B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D215F-3541-4740-A1BA-14FB02F4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81BA-82D7-4FE9-8C55-93A80123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63F1-4611-4B3D-B514-68B205B2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920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D8E-D15A-4900-847A-A10BDDB7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DD9AE-F8A7-4DF6-BD09-98C5F198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F478-B514-4435-8E8E-9E1822456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37E6D-D671-4E4D-BC74-F8912E67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2C48B-56B2-4070-A150-CDB396EB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4138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5DE58-F50A-4F53-81A8-E3FDEB673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6869-565B-4764-BD6D-7C4248375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9A38E-39C2-4F79-B9DE-8A4D5B9A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A35E3-3FC2-4455-BEF0-F8474C2C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5B2BE-5EC0-492F-AF88-FB246B0B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C58C6-62DA-43A9-9195-1F382CD1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926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D15C9-40A4-479B-AA01-56A2C7CD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FB94-198E-4317-8642-E254B56D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8CA1D-0C45-4125-A33A-1D56ACAE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8D666-E1C1-460B-B579-54F7EE96A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1897-D734-40BD-B67F-A6F8201A8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42C5F-8F31-498A-954D-49C12529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2A013-AA8F-47DE-9269-AE582180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E0DA28-AEE6-4878-9992-2897FC13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5988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813B-223F-4E5A-A281-611858AB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B6453-E170-41E9-A150-DCA111CF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ECC03-6664-47A4-971F-1B2F561C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6F093-4268-4B79-B0A1-D4C31DD3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3512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0AD2F-F8A8-487E-B4B7-E1CCCDB8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485F8-1451-4C31-978D-BA0E056EA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FD80E-8225-4667-9EC9-22C16E0B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44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F3F69-F325-444A-BD39-819980C5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979-5CC5-44DD-B54B-8CE2E726A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B048C-C8C5-4049-B724-ECF27E80E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78079-0B6E-42C8-8636-776D51A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FF889-4B88-4947-A9A0-FE05C57D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5684-3D4A-499C-A317-D3EBD92C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444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AEE-F16F-4ADA-A318-08CF2ABF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8A434-3796-4306-8C5E-D3D070EBB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33CC3-1F7A-4FA8-8D45-D78B7581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61C50-9B2B-4303-8A88-4895D31C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466CD-299C-4B72-976D-18B38359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5C5D-CBB3-4588-8D16-AAE451CA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329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DF9C8-ECE5-4206-8772-9AB262D6A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42A84-5F11-47B6-878E-5E11E86C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3A2C2-9550-4A73-B0F7-533B0DAEE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62037-CA21-4B22-91D3-6AD4BD02C193}" type="datetimeFigureOut">
              <a:rPr lang="es-CR" smtClean="0"/>
              <a:t>11/3/2020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04459-E9F2-4941-9C43-1654ABD6B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9E6CE-9787-4DF6-B988-9F8C99531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B290E-9627-4113-BD21-68173D54D5A6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8447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E599C3A-F8D5-4253-BB7C-8D90A31C8FCE}"/>
              </a:ext>
            </a:extLst>
          </p:cNvPr>
          <p:cNvGrpSpPr/>
          <p:nvPr/>
        </p:nvGrpSpPr>
        <p:grpSpPr>
          <a:xfrm>
            <a:off x="561705" y="1556791"/>
            <a:ext cx="4010295" cy="2623069"/>
            <a:chOff x="561705" y="1556791"/>
            <a:chExt cx="4010295" cy="262306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8D62EE6-B58C-4321-BC8E-B809AE32C38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1994356"/>
              <a:ext cx="24937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ACEA4B-26AF-43AA-971D-4C387CF67B0A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2570420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DDF387B-4CDC-4D20-BFD3-05138E8CD527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3074476"/>
              <a:ext cx="2493704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195089-45DA-40FB-B491-12B2732E4E01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3578532"/>
              <a:ext cx="2493704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B1EC5E8-9643-4E76-9DC1-B5D05D2AC2A4}"/>
                </a:ext>
              </a:extLst>
            </p:cNvPr>
            <p:cNvCxnSpPr/>
            <p:nvPr/>
          </p:nvCxnSpPr>
          <p:spPr>
            <a:xfrm>
              <a:off x="1497547" y="1994356"/>
              <a:ext cx="0" cy="576064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C6A2E9-0E8E-4009-943A-6327D25FBDF6}"/>
                </a:ext>
              </a:extLst>
            </p:cNvPr>
            <p:cNvCxnSpPr>
              <a:cxnSpLocks/>
            </p:cNvCxnSpPr>
            <p:nvPr/>
          </p:nvCxnSpPr>
          <p:spPr>
            <a:xfrm>
              <a:off x="3027347" y="2570420"/>
              <a:ext cx="0" cy="33834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3F4CFE-094E-4660-A413-CEAFB4004CEE}"/>
                </a:ext>
              </a:extLst>
            </p:cNvPr>
            <p:cNvCxnSpPr/>
            <p:nvPr/>
          </p:nvCxnSpPr>
          <p:spPr>
            <a:xfrm>
              <a:off x="1497547" y="3074476"/>
              <a:ext cx="0" cy="50405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94E078-D639-4FCD-9FA9-FD0173771999}"/>
                </a:ext>
              </a:extLst>
            </p:cNvPr>
            <p:cNvCxnSpPr/>
            <p:nvPr/>
          </p:nvCxnSpPr>
          <p:spPr>
            <a:xfrm>
              <a:off x="2289635" y="2570420"/>
              <a:ext cx="0" cy="10081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5CD38EA-9FF8-42D5-BECA-E9197CDA7EF5}"/>
                </a:ext>
              </a:extLst>
            </p:cNvPr>
            <p:cNvCxnSpPr>
              <a:cxnSpLocks/>
            </p:cNvCxnSpPr>
            <p:nvPr/>
          </p:nvCxnSpPr>
          <p:spPr>
            <a:xfrm>
              <a:off x="2649675" y="1994356"/>
              <a:ext cx="0" cy="914412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76AAF7-994C-47DC-A04F-FB97F0A766B4}"/>
                </a:ext>
              </a:extLst>
            </p:cNvPr>
            <p:cNvSpPr txBox="1"/>
            <p:nvPr/>
          </p:nvSpPr>
          <p:spPr>
            <a:xfrm>
              <a:off x="1469015" y="2131822"/>
              <a:ext cx="8835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>
                  <a:solidFill>
                    <a:srgbClr val="FF0000"/>
                  </a:solidFill>
                </a:rPr>
                <a:t>χ</a:t>
              </a:r>
              <a:r>
                <a:rPr lang="en-US" sz="1200">
                  <a:solidFill>
                    <a:srgbClr val="FF0000"/>
                  </a:solidFill>
                </a:rPr>
                <a:t>=4.05 eV</a:t>
              </a:r>
              <a:endParaRPr lang="es-CR" sz="120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C64DD-11B0-4685-8E91-89D1E02040C0}"/>
                </a:ext>
              </a:extLst>
            </p:cNvPr>
            <p:cNvSpPr txBox="1"/>
            <p:nvPr/>
          </p:nvSpPr>
          <p:spPr>
            <a:xfrm>
              <a:off x="3022820" y="2593520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&gt;3kT</a:t>
              </a:r>
              <a:endParaRPr lang="es-CR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736625-60DC-494E-AD1B-C12FB0DC49A3}"/>
                </a:ext>
              </a:extLst>
            </p:cNvPr>
            <p:cNvSpPr txBox="1"/>
            <p:nvPr/>
          </p:nvSpPr>
          <p:spPr>
            <a:xfrm>
              <a:off x="1487878" y="3093499"/>
              <a:ext cx="7136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>
                  <a:solidFill>
                    <a:schemeClr val="accent1"/>
                  </a:solidFill>
                </a:rPr>
                <a:t>Eg</a:t>
              </a:r>
              <a:r>
                <a:rPr lang="en-US" sz="1200">
                  <a:solidFill>
                    <a:schemeClr val="accent1"/>
                  </a:solidFill>
                </a:rPr>
                <a:t>/2=</a:t>
              </a:r>
            </a:p>
            <a:p>
              <a:r>
                <a:rPr lang="en-US" sz="1200">
                  <a:solidFill>
                    <a:schemeClr val="accent1"/>
                  </a:solidFill>
                </a:rPr>
                <a:t>0.56 eV</a:t>
              </a:r>
              <a:endParaRPr lang="es-CR" sz="120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8810149-8C4E-410D-A2D8-4027A52ABF33}"/>
                </a:ext>
              </a:extLst>
            </p:cNvPr>
            <p:cNvSpPr txBox="1"/>
            <p:nvPr/>
          </p:nvSpPr>
          <p:spPr>
            <a:xfrm>
              <a:off x="2284741" y="3170617"/>
              <a:ext cx="9909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/>
                <a:t>Eg</a:t>
              </a:r>
              <a:r>
                <a:rPr lang="en-US" sz="1200"/>
                <a:t>=1.12 eV</a:t>
              </a:r>
              <a:endParaRPr lang="es-CR" sz="12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8EC024F-6ABD-45B2-A359-AFDF4F6A60E2}"/>
                </a:ext>
              </a:extLst>
            </p:cNvPr>
            <p:cNvSpPr txBox="1"/>
            <p:nvPr/>
          </p:nvSpPr>
          <p:spPr>
            <a:xfrm>
              <a:off x="2640622" y="2166776"/>
              <a:ext cx="15921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R" sz="1200" err="1">
                  <a:solidFill>
                    <a:srgbClr val="00B050"/>
                  </a:solidFill>
                </a:rPr>
                <a:t>ϕS</a:t>
              </a:r>
              <a:r>
                <a:rPr lang="es-CR" sz="1200">
                  <a:solidFill>
                    <a:srgbClr val="00B050"/>
                  </a:solidFill>
                </a:rPr>
                <a:t> (depende de N</a:t>
              </a:r>
              <a:r>
                <a:rPr lang="es-CR" sz="1200" baseline="-25000">
                  <a:solidFill>
                    <a:srgbClr val="00B050"/>
                  </a:solidFill>
                </a:rPr>
                <a:t>D</a:t>
              </a:r>
              <a:r>
                <a:rPr lang="es-CR" sz="1200">
                  <a:solidFill>
                    <a:srgbClr val="00B050"/>
                  </a:solidFill>
                </a:rPr>
                <a:t>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036DE4-5E56-42EA-ACE1-024DCDC00877}"/>
                </a:ext>
              </a:extLst>
            </p:cNvPr>
            <p:cNvSpPr txBox="1"/>
            <p:nvPr/>
          </p:nvSpPr>
          <p:spPr>
            <a:xfrm>
              <a:off x="3682614" y="1854823"/>
              <a:ext cx="5261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rgbClr val="FF0000"/>
                  </a:solidFill>
                </a:rPr>
                <a:t>Evac</a:t>
              </a:r>
              <a:endParaRPr lang="es-CR" sz="120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426245-D673-41E3-BEC9-BF18E67DCFD0}"/>
                </a:ext>
              </a:extLst>
            </p:cNvPr>
            <p:cNvSpPr txBox="1"/>
            <p:nvPr/>
          </p:nvSpPr>
          <p:spPr>
            <a:xfrm>
              <a:off x="3682614" y="243192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/>
                <a:t>Ec</a:t>
              </a:r>
              <a:endParaRPr lang="es-CR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373EF5-6309-4A2F-AB01-F23AEA033732}"/>
                </a:ext>
              </a:extLst>
            </p:cNvPr>
            <p:cNvSpPr txBox="1"/>
            <p:nvPr/>
          </p:nvSpPr>
          <p:spPr>
            <a:xfrm>
              <a:off x="3682614" y="3440032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/>
                <a:t>Ev</a:t>
              </a:r>
              <a:endParaRPr lang="es-CR" sz="12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F1005A-E954-4401-954E-A6C6EA8CB54A}"/>
                </a:ext>
              </a:extLst>
            </p:cNvPr>
            <p:cNvSpPr txBox="1"/>
            <p:nvPr/>
          </p:nvSpPr>
          <p:spPr>
            <a:xfrm>
              <a:off x="3682614" y="2930178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err="1">
                  <a:solidFill>
                    <a:schemeClr val="accent1"/>
                  </a:solidFill>
                </a:rPr>
                <a:t>Ei</a:t>
              </a:r>
              <a:endParaRPr lang="es-CR" sz="1200">
                <a:solidFill>
                  <a:schemeClr val="accent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6B5CB3-E99E-4B77-9756-102AEDCF3C08}"/>
                </a:ext>
              </a:extLst>
            </p:cNvPr>
            <p:cNvSpPr txBox="1"/>
            <p:nvPr/>
          </p:nvSpPr>
          <p:spPr>
            <a:xfrm>
              <a:off x="1916785" y="1613756"/>
              <a:ext cx="8963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/>
                <a:t>SILICIO N</a:t>
              </a:r>
              <a:endParaRPr lang="es-CR" sz="1200" b="1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1E8E872-80DC-4747-ABAB-4F6F2AAB6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584" y="1556792"/>
              <a:ext cx="0" cy="23762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F8BAFC1-3975-4532-B5A5-1B3C94A24F64}"/>
                    </a:ext>
                  </a:extLst>
                </p:cNvPr>
                <p:cNvSpPr txBox="1"/>
                <p:nvPr/>
              </p:nvSpPr>
              <p:spPr>
                <a:xfrm rot="16200000">
                  <a:off x="-68885" y="2187381"/>
                  <a:ext cx="14766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𝑞𝑉</m:t>
                      </m:r>
                    </m:oMath>
                  </a14:m>
                  <a:r>
                    <a:rPr lang="es-CR" sz="1400"/>
                    <a:t> (energía)</a:t>
                  </a: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CF23E72-08E4-4DBB-8DAE-8A6D23A3B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8885" y="2187381"/>
                  <a:ext cx="147662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25714" t="-6996" r="-51429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7FB194F-ADC9-4B25-9DDC-AABA65151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751" y="3941836"/>
              <a:ext cx="37382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6AAA38B-279D-451D-A3E0-23FB9658F3AA}"/>
                    </a:ext>
                  </a:extLst>
                </p:cNvPr>
                <p:cNvSpPr txBox="1"/>
                <p:nvPr/>
              </p:nvSpPr>
              <p:spPr>
                <a:xfrm>
                  <a:off x="3489897" y="3964416"/>
                  <a:ext cx="9271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R" sz="1400"/>
                    <a:t> (posición)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2F16E01-2B64-4BFA-A5B6-7F6822B7F0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897" y="3964416"/>
                  <a:ext cx="927177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4575" t="-25000" r="-11765" b="-47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05F535D-EB4C-4F60-954E-37B97323853D}"/>
                </a:ext>
              </a:extLst>
            </p:cNvPr>
            <p:cNvCxnSpPr>
              <a:cxnSpLocks/>
            </p:cNvCxnSpPr>
            <p:nvPr/>
          </p:nvCxnSpPr>
          <p:spPr>
            <a:xfrm>
              <a:off x="1209515" y="2908768"/>
              <a:ext cx="249370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F57749-101B-4556-8E54-AD73577CCB66}"/>
                </a:ext>
              </a:extLst>
            </p:cNvPr>
            <p:cNvSpPr txBox="1"/>
            <p:nvPr/>
          </p:nvSpPr>
          <p:spPr>
            <a:xfrm>
              <a:off x="3682614" y="2759130"/>
              <a:ext cx="349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accent1"/>
                  </a:solidFill>
                </a:rPr>
                <a:t>E</a:t>
              </a:r>
              <a:r>
                <a:rPr lang="en-US" sz="1200" baseline="-25000">
                  <a:solidFill>
                    <a:schemeClr val="accent1"/>
                  </a:solidFill>
                </a:rPr>
                <a:t>F</a:t>
              </a:r>
              <a:endParaRPr lang="es-CR" sz="1200" baseline="-2500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244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2020-03-11T21:58:24Z</dcterms:created>
  <dcterms:modified xsi:type="dcterms:W3CDTF">2020-03-11T21:58:43Z</dcterms:modified>
</cp:coreProperties>
</file>