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E889-FAE8-4FAF-A454-D6CF45E76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BA214-1BAF-4715-9EAE-41ADB6AED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E4AA8-D689-4F58-AC29-FA209C1C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470E-1250-481C-A879-76C998E8B988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39A2C-22C1-4674-B8DA-D854D752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1044-7635-4E69-862D-FC138F91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508B-9056-4A98-A528-8721A6CEFD1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6346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E363-4B3B-44AE-82E1-506225AD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E938B-3237-45B7-BE26-65E728614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A2AA5-515E-4B1E-A388-9245DD75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470E-1250-481C-A879-76C998E8B988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5A6A-8D68-4D6A-9098-148D5970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B17C5-FA9F-48A3-A6CA-C000294F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508B-9056-4A98-A528-8721A6CEFD1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6745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E67C3-0751-470A-9EE1-09C2E394A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9F603-226B-4628-9D86-3AF96CFE7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90AEE-44F9-4BD4-B79C-03454178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470E-1250-481C-A879-76C998E8B988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44649-DEA5-438D-8A8E-96651F06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606C-812B-41E2-9FF9-891EAF5C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508B-9056-4A98-A528-8721A6CEFD1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2020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DBCE-DFD0-4C1A-BB7C-E2778FDA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48BB0-2600-494A-8ECC-60695A646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F6C0-F212-492D-A3C4-6ED96622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470E-1250-481C-A879-76C998E8B988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6BA60-B53C-460E-9335-27DB8586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0CB66-0DB2-49FE-9334-55683C41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508B-9056-4A98-A528-8721A6CEFD1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8260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4293-5B32-417C-A2FF-9EAAFC22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6A472-9776-43FE-B831-9FC04921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EE47-3457-4C6F-9FB8-27D854DD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470E-1250-481C-A879-76C998E8B988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B63F4-867F-4671-9D6E-11C95D1C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4587F-7481-415F-B5C0-42DED610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508B-9056-4A98-A528-8721A6CEFD1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9836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C4B3-BC9A-48B7-A7FD-7075F9BE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4BD3F-1A79-45C7-98B6-C7A9F9C0F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2EED3-7BE5-4471-AC64-5A22F71B5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3E07C-BE00-4284-B599-913D5925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470E-1250-481C-A879-76C998E8B988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43D60-9B14-471C-9E8C-D09D7348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C01B2-52C6-4D34-8A1F-18D95975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508B-9056-4A98-A528-8721A6CEFD1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2161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6172-1448-48BC-943C-13E3A6A3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140EC-3A57-483E-BCE8-73699FBD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B6BE3-FEA9-4C18-AE7A-4E962CBEF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3931D-8D8F-4EFF-8C6C-45008AC07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F28D7-F387-41B7-8BBF-07B04396E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07F05-E5EC-4C5B-AC8E-479DD201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470E-1250-481C-A879-76C998E8B988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5BE0A-D077-4167-950B-1FAE4213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86A58-32B4-433F-ADDE-9F49C593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508B-9056-4A98-A528-8721A6CEFD1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6948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F22B-564A-4907-A632-B595726C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4A5AE-5725-49B4-BB5E-CDC3AAC9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470E-1250-481C-A879-76C998E8B988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5C0E5-42D0-4354-B250-E05479C5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34367-4498-48E9-8085-B91BEF4E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508B-9056-4A98-A528-8721A6CEFD1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7241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18022-269E-4C2A-8697-C25E6469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470E-1250-481C-A879-76C998E8B988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7C215-B3EE-40F2-9086-9A0A10A9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7493B-2D7F-4D01-A314-A57A2CCA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508B-9056-4A98-A528-8721A6CEFD1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1083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CAFE-EF6A-4DE7-90A7-990FDEC9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ACF2-22DB-40C5-8E92-0DECD7769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B0E2C-40D9-474C-86C8-79030F85D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E1EF1-F106-4A9E-BEA1-FAD22352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470E-1250-481C-A879-76C998E8B988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B67A1-FCFB-4C11-BE79-5689F188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0C784-CD78-4DA1-B568-CCCDD1E1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508B-9056-4A98-A528-8721A6CEFD1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2387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B24D-8269-4129-B46F-021BB283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A2214-7B1F-4276-9EF4-75A12D4CA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158C4-B7DA-424D-A2E6-1A9DC6E4F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DF06B-F8AD-4F7F-900D-7B41F10C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470E-1250-481C-A879-76C998E8B988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61C7D-4BAA-4AC1-B40B-1A98353C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96F69-A2DB-47BC-873D-49428234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508B-9056-4A98-A528-8721A6CEFD1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9550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62DC7-C500-4EAE-823D-2A7C7B35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02493-05F2-4AD3-9EBD-505FD165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D45ED-DC3C-4648-A95E-4ED3FCE58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F470E-1250-481C-A879-76C998E8B988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DEE55-4497-44D6-8090-2468A6EDE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8EA1-090F-4268-8AD9-857ED29E9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2508B-9056-4A98-A528-8721A6CEFD1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9637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4BA553-81FB-4216-9CED-7A57B25991AE}"/>
              </a:ext>
            </a:extLst>
          </p:cNvPr>
          <p:cNvCxnSpPr>
            <a:cxnSpLocks/>
          </p:cNvCxnSpPr>
          <p:nvPr/>
        </p:nvCxnSpPr>
        <p:spPr>
          <a:xfrm>
            <a:off x="5826058" y="2347917"/>
            <a:ext cx="20450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DADB47-0D3D-4016-9DA5-4762AF52729B}"/>
              </a:ext>
            </a:extLst>
          </p:cNvPr>
          <p:cNvCxnSpPr>
            <a:cxnSpLocks/>
          </p:cNvCxnSpPr>
          <p:nvPr/>
        </p:nvCxnSpPr>
        <p:spPr>
          <a:xfrm>
            <a:off x="5826058" y="2882023"/>
            <a:ext cx="20450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189B22-5A5B-47DB-82E2-0AD479E78F1C}"/>
              </a:ext>
            </a:extLst>
          </p:cNvPr>
          <p:cNvCxnSpPr>
            <a:cxnSpLocks/>
          </p:cNvCxnSpPr>
          <p:nvPr/>
        </p:nvCxnSpPr>
        <p:spPr>
          <a:xfrm>
            <a:off x="5826058" y="3349367"/>
            <a:ext cx="204502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A065CE-7298-484C-8EB9-149827D4FDDA}"/>
              </a:ext>
            </a:extLst>
          </p:cNvPr>
          <p:cNvCxnSpPr>
            <a:cxnSpLocks/>
          </p:cNvCxnSpPr>
          <p:nvPr/>
        </p:nvCxnSpPr>
        <p:spPr>
          <a:xfrm>
            <a:off x="5826058" y="3816711"/>
            <a:ext cx="20450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6ACFC5-0A41-4512-9CDC-F256F344E056}"/>
              </a:ext>
            </a:extLst>
          </p:cNvPr>
          <p:cNvCxnSpPr/>
          <p:nvPr/>
        </p:nvCxnSpPr>
        <p:spPr>
          <a:xfrm>
            <a:off x="6564014" y="2347917"/>
            <a:ext cx="0" cy="53410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B75FBA-F938-4925-A9F5-22E91F91B139}"/>
              </a:ext>
            </a:extLst>
          </p:cNvPr>
          <p:cNvCxnSpPr>
            <a:cxnSpLocks/>
          </p:cNvCxnSpPr>
          <p:nvPr/>
        </p:nvCxnSpPr>
        <p:spPr>
          <a:xfrm>
            <a:off x="7244437" y="2882023"/>
            <a:ext cx="0" cy="313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939ED4-02F5-48B1-93AB-089254409F7D}"/>
              </a:ext>
            </a:extLst>
          </p:cNvPr>
          <p:cNvCxnSpPr/>
          <p:nvPr/>
        </p:nvCxnSpPr>
        <p:spPr>
          <a:xfrm>
            <a:off x="5826058" y="3349367"/>
            <a:ext cx="0" cy="467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5C8E4C-9BA1-4349-96B3-DEDCD3547746}"/>
              </a:ext>
            </a:extLst>
          </p:cNvPr>
          <p:cNvCxnSpPr/>
          <p:nvPr/>
        </p:nvCxnSpPr>
        <p:spPr>
          <a:xfrm>
            <a:off x="6560455" y="2882023"/>
            <a:ext cx="0" cy="93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B63E90-3837-406C-B7CC-EF4EABB77DCF}"/>
              </a:ext>
            </a:extLst>
          </p:cNvPr>
          <p:cNvCxnSpPr>
            <a:cxnSpLocks/>
          </p:cNvCxnSpPr>
          <p:nvPr/>
        </p:nvCxnSpPr>
        <p:spPr>
          <a:xfrm>
            <a:off x="6894272" y="2347917"/>
            <a:ext cx="0" cy="846166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5EC866-F688-41A8-B913-649950081DEB}"/>
              </a:ext>
            </a:extLst>
          </p:cNvPr>
          <p:cNvSpPr txBox="1"/>
          <p:nvPr/>
        </p:nvSpPr>
        <p:spPr>
          <a:xfrm>
            <a:off x="5725148" y="2347918"/>
            <a:ext cx="819221" cy="25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>
                <a:solidFill>
                  <a:srgbClr val="FF0000"/>
                </a:solidFill>
              </a:rPr>
              <a:t>χ</a:t>
            </a:r>
            <a:r>
              <a:rPr lang="en-US" sz="1200">
                <a:solidFill>
                  <a:srgbClr val="FF0000"/>
                </a:solidFill>
              </a:rPr>
              <a:t>=4.05 eV</a:t>
            </a:r>
            <a:endParaRPr lang="es-CR" sz="120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18CB44-5023-4DA2-8E7A-475230C29EB4}"/>
              </a:ext>
            </a:extLst>
          </p:cNvPr>
          <p:cNvSpPr txBox="1"/>
          <p:nvPr/>
        </p:nvSpPr>
        <p:spPr>
          <a:xfrm>
            <a:off x="7240240" y="2903442"/>
            <a:ext cx="492247" cy="25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&gt;3kT</a:t>
            </a:r>
            <a:endParaRPr lang="es-CR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6837FC-0EBC-4BB5-BE73-6505B90AC26E}"/>
              </a:ext>
            </a:extLst>
          </p:cNvPr>
          <p:cNvSpPr txBox="1"/>
          <p:nvPr/>
        </p:nvSpPr>
        <p:spPr>
          <a:xfrm>
            <a:off x="5787101" y="3464788"/>
            <a:ext cx="661678" cy="25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</a:rPr>
              <a:t>0.56 eV</a:t>
            </a:r>
            <a:endParaRPr lang="es-CR" sz="120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39B2B-FD0A-4B80-8D25-4E689EDD8E03}"/>
              </a:ext>
            </a:extLst>
          </p:cNvPr>
          <p:cNvSpPr txBox="1"/>
          <p:nvPr/>
        </p:nvSpPr>
        <p:spPr>
          <a:xfrm>
            <a:off x="6555918" y="3464788"/>
            <a:ext cx="918801" cy="25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/>
              <a:t>Eg</a:t>
            </a:r>
            <a:r>
              <a:rPr lang="en-US" sz="1200"/>
              <a:t>=1.12 eV</a:t>
            </a:r>
            <a:endParaRPr lang="es-CR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AB8005-FAA7-471B-A780-83BEB1A575DC}"/>
              </a:ext>
            </a:extLst>
          </p:cNvPr>
          <p:cNvSpPr txBox="1"/>
          <p:nvPr/>
        </p:nvSpPr>
        <p:spPr>
          <a:xfrm>
            <a:off x="6885878" y="2507778"/>
            <a:ext cx="346593" cy="25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>
                <a:solidFill>
                  <a:srgbClr val="00B050"/>
                </a:solidFill>
              </a:rPr>
              <a:t>ϕ</a:t>
            </a:r>
            <a:r>
              <a:rPr lang="en-US" sz="1200">
                <a:solidFill>
                  <a:srgbClr val="00B050"/>
                </a:solidFill>
              </a:rPr>
              <a:t>S</a:t>
            </a:r>
            <a:endParaRPr lang="es-CR" sz="120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3DE350-A4BE-43D7-85EB-188613B8D6C4}"/>
              </a:ext>
            </a:extLst>
          </p:cNvPr>
          <p:cNvSpPr txBox="1"/>
          <p:nvPr/>
        </p:nvSpPr>
        <p:spPr>
          <a:xfrm>
            <a:off x="7859503" y="2218547"/>
            <a:ext cx="487787" cy="25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Evac</a:t>
            </a:r>
            <a:endParaRPr lang="es-CR" sz="120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28D5D6-6E2F-4AD2-B0AA-83B5E2C777D0}"/>
              </a:ext>
            </a:extLst>
          </p:cNvPr>
          <p:cNvSpPr txBox="1"/>
          <p:nvPr/>
        </p:nvSpPr>
        <p:spPr>
          <a:xfrm>
            <a:off x="7859503" y="2753611"/>
            <a:ext cx="337676" cy="25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err="1"/>
              <a:t>Ec</a:t>
            </a:r>
            <a:endParaRPr lang="es-CR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F8AE00-82B4-4895-99C2-26B76579D324}"/>
              </a:ext>
            </a:extLst>
          </p:cNvPr>
          <p:cNvSpPr txBox="1"/>
          <p:nvPr/>
        </p:nvSpPr>
        <p:spPr>
          <a:xfrm>
            <a:off x="7859503" y="3688298"/>
            <a:ext cx="337676" cy="25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err="1"/>
              <a:t>Ev</a:t>
            </a:r>
            <a:endParaRPr lang="es-CR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5F869-412A-405D-82CE-D8FA6872CCB5}"/>
              </a:ext>
            </a:extLst>
          </p:cNvPr>
          <p:cNvSpPr txBox="1"/>
          <p:nvPr/>
        </p:nvSpPr>
        <p:spPr>
          <a:xfrm>
            <a:off x="7859503" y="3215579"/>
            <a:ext cx="297548" cy="25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err="1">
                <a:solidFill>
                  <a:schemeClr val="accent1"/>
                </a:solidFill>
              </a:rPr>
              <a:t>Ei</a:t>
            </a:r>
            <a:endParaRPr lang="es-CR" sz="120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D05AA-2F45-47CD-BAA9-04312443E388}"/>
              </a:ext>
            </a:extLst>
          </p:cNvPr>
          <p:cNvSpPr txBox="1"/>
          <p:nvPr/>
        </p:nvSpPr>
        <p:spPr>
          <a:xfrm>
            <a:off x="6214761" y="1995037"/>
            <a:ext cx="831111" cy="25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SILICIO N</a:t>
            </a:r>
            <a:endParaRPr lang="es-CR" sz="1200" b="1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B86692-4848-4313-A24D-E362258C3F1A}"/>
              </a:ext>
            </a:extLst>
          </p:cNvPr>
          <p:cNvCxnSpPr>
            <a:cxnSpLocks/>
          </p:cNvCxnSpPr>
          <p:nvPr/>
        </p:nvCxnSpPr>
        <p:spPr>
          <a:xfrm>
            <a:off x="5563201" y="3195729"/>
            <a:ext cx="230788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8D2FD0-DF90-4510-99B7-880338250F3E}"/>
              </a:ext>
            </a:extLst>
          </p:cNvPr>
          <p:cNvSpPr txBox="1"/>
          <p:nvPr/>
        </p:nvSpPr>
        <p:spPr>
          <a:xfrm>
            <a:off x="7859503" y="3056989"/>
            <a:ext cx="388208" cy="25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</a:rPr>
              <a:t>E</a:t>
            </a:r>
            <a:r>
              <a:rPr lang="en-US" sz="1200" baseline="-25000">
                <a:solidFill>
                  <a:schemeClr val="accent1"/>
                </a:solidFill>
              </a:rPr>
              <a:t>FS</a:t>
            </a:r>
            <a:endParaRPr lang="es-CR" sz="1200" baseline="-2500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A370C6-3F81-4842-B962-DC2FDA7A893A}"/>
              </a:ext>
            </a:extLst>
          </p:cNvPr>
          <p:cNvSpPr txBox="1"/>
          <p:nvPr/>
        </p:nvSpPr>
        <p:spPr>
          <a:xfrm>
            <a:off x="5555431" y="4483617"/>
            <a:ext cx="296060" cy="25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/>
              <a:t>x</a:t>
            </a:r>
            <a:r>
              <a:rPr lang="en-US" sz="1200" baseline="-25000" err="1"/>
              <a:t>b</a:t>
            </a:r>
            <a:endParaRPr lang="es-CR" sz="1200" baseline="-250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29C2F7-CED9-4F6E-B62A-F5EB7C951DB7}"/>
              </a:ext>
            </a:extLst>
          </p:cNvPr>
          <p:cNvCxnSpPr/>
          <p:nvPr/>
        </p:nvCxnSpPr>
        <p:spPr>
          <a:xfrm>
            <a:off x="3986506" y="3195254"/>
            <a:ext cx="15895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7ECFB2-7C8B-4750-8FE5-9F827BE6754C}"/>
              </a:ext>
            </a:extLst>
          </p:cNvPr>
          <p:cNvCxnSpPr>
            <a:cxnSpLocks/>
          </p:cNvCxnSpPr>
          <p:nvPr/>
        </p:nvCxnSpPr>
        <p:spPr>
          <a:xfrm>
            <a:off x="5006830" y="2454303"/>
            <a:ext cx="0" cy="74296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78E8EF-85F5-4214-A64A-89046ECA0178}"/>
              </a:ext>
            </a:extLst>
          </p:cNvPr>
          <p:cNvSpPr txBox="1"/>
          <p:nvPr/>
        </p:nvSpPr>
        <p:spPr>
          <a:xfrm>
            <a:off x="3986002" y="2672552"/>
            <a:ext cx="1097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>
                <a:solidFill>
                  <a:srgbClr val="00B050"/>
                </a:solidFill>
              </a:rPr>
              <a:t>ϕ</a:t>
            </a:r>
            <a:r>
              <a:rPr lang="en-US" sz="1200">
                <a:solidFill>
                  <a:srgbClr val="00B050"/>
                </a:solidFill>
              </a:rPr>
              <a:t>M=4.26 eV</a:t>
            </a:r>
            <a:endParaRPr lang="es-CR" sz="120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CD22BA-2902-40AF-B4CE-3D27643B4FDA}"/>
              </a:ext>
            </a:extLst>
          </p:cNvPr>
          <p:cNvSpPr txBox="1"/>
          <p:nvPr/>
        </p:nvSpPr>
        <p:spPr>
          <a:xfrm>
            <a:off x="3494522" y="2334784"/>
            <a:ext cx="487787" cy="25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Evac</a:t>
            </a:r>
            <a:endParaRPr lang="es-CR" sz="120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3B281C-B6F3-43D1-86EC-FF5E0E71062F}"/>
              </a:ext>
            </a:extLst>
          </p:cNvPr>
          <p:cNvSpPr txBox="1"/>
          <p:nvPr/>
        </p:nvSpPr>
        <p:spPr>
          <a:xfrm>
            <a:off x="3536880" y="3052105"/>
            <a:ext cx="403071" cy="25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E</a:t>
            </a:r>
            <a:r>
              <a:rPr lang="en-US" sz="1200" baseline="-25000" dirty="0">
                <a:solidFill>
                  <a:schemeClr val="accent1"/>
                </a:solidFill>
              </a:rPr>
              <a:t>FM</a:t>
            </a:r>
            <a:endParaRPr lang="es-CR" sz="1200" baseline="-25000" dirty="0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1407D1-9809-4F17-83F7-F142892E775C}"/>
              </a:ext>
            </a:extLst>
          </p:cNvPr>
          <p:cNvSpPr txBox="1"/>
          <p:nvPr/>
        </p:nvSpPr>
        <p:spPr>
          <a:xfrm>
            <a:off x="4455008" y="2111275"/>
            <a:ext cx="652583" cy="25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METAL</a:t>
            </a:r>
            <a:endParaRPr lang="es-CR" sz="1200" b="1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CD5190E-F9AD-4A98-A54A-92B83D688A39}"/>
              </a:ext>
            </a:extLst>
          </p:cNvPr>
          <p:cNvCxnSpPr/>
          <p:nvPr/>
        </p:nvCxnSpPr>
        <p:spPr>
          <a:xfrm>
            <a:off x="5563201" y="2031011"/>
            <a:ext cx="0" cy="22800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B195245-F6DB-4236-9BAF-A410BECA30BA}"/>
              </a:ext>
            </a:extLst>
          </p:cNvPr>
          <p:cNvSpPr/>
          <p:nvPr/>
        </p:nvSpPr>
        <p:spPr>
          <a:xfrm flipV="1">
            <a:off x="5567097" y="2347917"/>
            <a:ext cx="258954" cy="133661"/>
          </a:xfrm>
          <a:custGeom>
            <a:avLst/>
            <a:gdLst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987" h="428625">
                <a:moveTo>
                  <a:pt x="280987" y="428625"/>
                </a:moveTo>
                <a:cubicBezTo>
                  <a:pt x="111125" y="419100"/>
                  <a:pt x="46037" y="180975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FBB400-065B-4184-96C6-92BE93A9188C}"/>
              </a:ext>
            </a:extLst>
          </p:cNvPr>
          <p:cNvCxnSpPr/>
          <p:nvPr/>
        </p:nvCxnSpPr>
        <p:spPr>
          <a:xfrm>
            <a:off x="3986506" y="2464154"/>
            <a:ext cx="15895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50308E5-C29B-4733-BDD1-CB231FB68072}"/>
              </a:ext>
            </a:extLst>
          </p:cNvPr>
          <p:cNvSpPr/>
          <p:nvPr/>
        </p:nvSpPr>
        <p:spPr>
          <a:xfrm flipV="1">
            <a:off x="5567097" y="2882481"/>
            <a:ext cx="258954" cy="133661"/>
          </a:xfrm>
          <a:custGeom>
            <a:avLst/>
            <a:gdLst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987" h="428625">
                <a:moveTo>
                  <a:pt x="280987" y="428625"/>
                </a:moveTo>
                <a:cubicBezTo>
                  <a:pt x="111125" y="419100"/>
                  <a:pt x="46037" y="18097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D371F8F-10DC-4E7F-9ECA-E7A8315FF813}"/>
              </a:ext>
            </a:extLst>
          </p:cNvPr>
          <p:cNvSpPr/>
          <p:nvPr/>
        </p:nvSpPr>
        <p:spPr>
          <a:xfrm flipV="1">
            <a:off x="5567097" y="3352766"/>
            <a:ext cx="258954" cy="133661"/>
          </a:xfrm>
          <a:custGeom>
            <a:avLst/>
            <a:gdLst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987" h="428625">
                <a:moveTo>
                  <a:pt x="280987" y="428625"/>
                </a:moveTo>
                <a:cubicBezTo>
                  <a:pt x="111125" y="419100"/>
                  <a:pt x="46037" y="180975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F16B84B-31D1-4ACE-9BD2-05633A76B1C1}"/>
              </a:ext>
            </a:extLst>
          </p:cNvPr>
          <p:cNvSpPr/>
          <p:nvPr/>
        </p:nvSpPr>
        <p:spPr>
          <a:xfrm flipV="1">
            <a:off x="5567097" y="3818838"/>
            <a:ext cx="258954" cy="133661"/>
          </a:xfrm>
          <a:custGeom>
            <a:avLst/>
            <a:gdLst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987" h="428625">
                <a:moveTo>
                  <a:pt x="280987" y="428625"/>
                </a:moveTo>
                <a:cubicBezTo>
                  <a:pt x="111125" y="419100"/>
                  <a:pt x="46037" y="18097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EA40EE9-7B09-46AD-AE74-CE8BAABDD791}"/>
              </a:ext>
            </a:extLst>
          </p:cNvPr>
          <p:cNvCxnSpPr/>
          <p:nvPr/>
        </p:nvCxnSpPr>
        <p:spPr>
          <a:xfrm>
            <a:off x="5563201" y="4407391"/>
            <a:ext cx="0" cy="435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B7E324-FCBE-4405-95DA-BF9FD3366A49}"/>
              </a:ext>
            </a:extLst>
          </p:cNvPr>
          <p:cNvCxnSpPr/>
          <p:nvPr/>
        </p:nvCxnSpPr>
        <p:spPr>
          <a:xfrm>
            <a:off x="5826050" y="4407391"/>
            <a:ext cx="0" cy="435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304194-5720-4341-9FBD-B2A5E94F1CE4}"/>
              </a:ext>
            </a:extLst>
          </p:cNvPr>
          <p:cNvCxnSpPr/>
          <p:nvPr/>
        </p:nvCxnSpPr>
        <p:spPr>
          <a:xfrm>
            <a:off x="5563201" y="4754754"/>
            <a:ext cx="2628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A3C1F7-027B-42CD-8EE6-9489B409FFDA}"/>
              </a:ext>
            </a:extLst>
          </p:cNvPr>
          <p:cNvGrpSpPr/>
          <p:nvPr/>
        </p:nvGrpSpPr>
        <p:grpSpPr>
          <a:xfrm>
            <a:off x="4710892" y="3194592"/>
            <a:ext cx="514250" cy="283514"/>
            <a:chOff x="4706382" y="3543668"/>
            <a:chExt cx="514250" cy="28351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97EAC4C-3687-4760-8D53-04488ACF14B4}"/>
                </a:ext>
              </a:extLst>
            </p:cNvPr>
            <p:cNvSpPr/>
            <p:nvPr/>
          </p:nvSpPr>
          <p:spPr>
            <a:xfrm>
              <a:off x="4874710" y="3543668"/>
              <a:ext cx="113414" cy="113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130477F-A9EC-4139-982B-F040FADF6E19}"/>
                </a:ext>
              </a:extLst>
            </p:cNvPr>
            <p:cNvSpPr/>
            <p:nvPr/>
          </p:nvSpPr>
          <p:spPr>
            <a:xfrm>
              <a:off x="4992983" y="3543668"/>
              <a:ext cx="113414" cy="113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9A9D15E-1295-499A-B0FD-04B1EE02B870}"/>
                </a:ext>
              </a:extLst>
            </p:cNvPr>
            <p:cNvSpPr/>
            <p:nvPr/>
          </p:nvSpPr>
          <p:spPr>
            <a:xfrm>
              <a:off x="5107218" y="3543668"/>
              <a:ext cx="113414" cy="113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3550621-05FE-492E-A07F-3E7D89146D2B}"/>
                    </a:ext>
                  </a:extLst>
                </p:cNvPr>
                <p:cNvSpPr txBox="1"/>
                <p:nvPr/>
              </p:nvSpPr>
              <p:spPr>
                <a:xfrm>
                  <a:off x="4706382" y="355018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s-CR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86CF4D7-3970-45FF-89D5-C4C2E1F5A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382" y="3550183"/>
                  <a:ext cx="23724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1053" r="-18421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6CBFAB4-3237-4713-8FB4-F27172366976}"/>
              </a:ext>
            </a:extLst>
          </p:cNvPr>
          <p:cNvGrpSpPr/>
          <p:nvPr/>
        </p:nvGrpSpPr>
        <p:grpSpPr>
          <a:xfrm>
            <a:off x="5763097" y="2548017"/>
            <a:ext cx="537837" cy="320055"/>
            <a:chOff x="3870416" y="3806300"/>
            <a:chExt cx="537837" cy="32005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1C4CD0A-AB8D-4E9B-A190-B40B862B862B}"/>
                </a:ext>
              </a:extLst>
            </p:cNvPr>
            <p:cNvSpPr/>
            <p:nvPr/>
          </p:nvSpPr>
          <p:spPr>
            <a:xfrm>
              <a:off x="3870416" y="4012941"/>
              <a:ext cx="113414" cy="1134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091284-D85C-405B-B072-BB72CF0C4881}"/>
                </a:ext>
              </a:extLst>
            </p:cNvPr>
            <p:cNvSpPr/>
            <p:nvPr/>
          </p:nvSpPr>
          <p:spPr>
            <a:xfrm>
              <a:off x="3993695" y="4012941"/>
              <a:ext cx="113414" cy="1134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5C35283-FE9A-468C-9850-18ABDE0F3D79}"/>
                </a:ext>
              </a:extLst>
            </p:cNvPr>
            <p:cNvSpPr/>
            <p:nvPr/>
          </p:nvSpPr>
          <p:spPr>
            <a:xfrm>
              <a:off x="4123021" y="4012941"/>
              <a:ext cx="113414" cy="1134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52F7A3-382D-4E45-A4CE-1FC3752C96AD}"/>
                    </a:ext>
                  </a:extLst>
                </p:cNvPr>
                <p:cNvSpPr txBox="1"/>
                <p:nvPr/>
              </p:nvSpPr>
              <p:spPr>
                <a:xfrm>
                  <a:off x="4171009" y="3806300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s-CR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653E5E5-76C3-4710-AA84-EEF722E19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1009" y="3806300"/>
                  <a:ext cx="2372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64" r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644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Jose Montero Rodriguez</dc:creator>
  <cp:lastModifiedBy>Juan Jose Montero Rodriguez</cp:lastModifiedBy>
  <cp:revision>1</cp:revision>
  <dcterms:created xsi:type="dcterms:W3CDTF">2020-03-11T21:52:06Z</dcterms:created>
  <dcterms:modified xsi:type="dcterms:W3CDTF">2020-03-11T21:52:23Z</dcterms:modified>
</cp:coreProperties>
</file>