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C550-CFFC-4197-AB84-43F0E1986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550FF-7FF9-4BC5-98CA-3A50F13D2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33931-4CF8-4D61-9BF0-9588823F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DA57-D5C2-482A-B5F3-E417CEAECE43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94304-58B9-4CBE-82CB-68133FA1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041A5-D94B-43DC-8BDF-C701D0D0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2A78-990E-4132-8297-65F46BE4E1C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1418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759F-5F44-4F03-B29B-409E3C0B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B8F94-B6C2-4C09-8A01-A079A4BD5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36D59-D323-4D0B-8FD8-5565F16F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DA57-D5C2-482A-B5F3-E417CEAECE43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7DD5-FA7B-4B87-ABFE-D5725B2E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53A0C-FC45-43E3-94C0-9F456210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2A78-990E-4132-8297-65F46BE4E1C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4771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2D0DC-54BF-4DF9-85D2-E5DD52D71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622CA-FE0D-4082-B02D-DD1D8C90E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40E3E-13B1-4518-819B-2B9BDFDB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DA57-D5C2-482A-B5F3-E417CEAECE43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9DC4-A0F7-4752-96BD-C1B5DB61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F67F5-C0AE-426A-9069-DFB5D74F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2A78-990E-4132-8297-65F46BE4E1C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8755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8FFD-987A-4D1F-A348-F6CCF5E4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8690-5791-41F2-AAC9-40F5418E1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B232-67D1-459B-8AE3-C20BA901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DA57-D5C2-482A-B5F3-E417CEAECE43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7CC0C-80B3-40E9-922C-17902475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872D4-5CAF-4E78-AB65-7498B62F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2A78-990E-4132-8297-65F46BE4E1C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7975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44EE-0E75-459A-A991-5980370F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632DD-935A-4647-B010-3A5FBF567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38618-5345-4F71-8344-ECDEF016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DA57-D5C2-482A-B5F3-E417CEAECE43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1A11-852F-4EFE-8CFD-1D73E12A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3901A-3AEC-4E14-9E75-5227F4BE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2A78-990E-4132-8297-65F46BE4E1C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5818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2F62-1515-4EA9-9ADB-036947B6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846BB-59C8-48EE-AAFA-F99BEA06D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0CBCE-DA5D-42EE-8A3D-8FFBF22C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A0A10-C021-438C-A965-8912ADEF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DA57-D5C2-482A-B5F3-E417CEAECE43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63F34-1C8E-4894-BF8B-EE2C0FA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BB37E-C035-4BBA-BA99-2F0B6BF9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2A78-990E-4132-8297-65F46BE4E1C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4117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5D34-CFC5-4F60-BBF8-DED304DF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D2E7D-B9D6-4F64-9F99-8E67C45AC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352CA-41DC-42D4-A8B5-A2BF20AA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BEF05-0EA3-45A8-AA86-F50088CC8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CBC5B-47F5-4559-ABEE-6ADEC5296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7C110-9588-4FAD-AB83-E3148047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DA57-D5C2-482A-B5F3-E417CEAECE43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86746-DFE8-45C8-BAC1-30F7E721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4785E-EE82-45DA-BA2C-A5C68CF5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2A78-990E-4132-8297-65F46BE4E1C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3968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86C0-8994-40C2-B0D8-21FF1039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2781C-EB92-4185-BD99-FB5E41BE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DA57-D5C2-482A-B5F3-E417CEAECE43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8F20A-707D-4140-B01F-1EE1FAC5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929C2-5050-4075-8450-3E45B667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2A78-990E-4132-8297-65F46BE4E1C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7525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5A0B5-F392-4AF9-B198-7112A787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DA57-D5C2-482A-B5F3-E417CEAECE43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D6EF8-F298-4568-9C3E-E2E8CE2D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7ED7-C152-4907-8BAB-D37E5C17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2A78-990E-4132-8297-65F46BE4E1C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9785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8D8D-D0B1-4D8C-906A-C6ED2C1A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0B0-0B17-4BEB-B98C-99814AE8E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19B12-B8DF-4B0A-BAD6-549756E81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58BFB-1B0E-4962-B69D-4C6EF72B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DA57-D5C2-482A-B5F3-E417CEAECE43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4BDC-232B-4077-ADFF-89A2A5FC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EC341-9291-405E-867F-DB310D53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2A78-990E-4132-8297-65F46BE4E1C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7137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76F9-A812-4313-AE8A-1254381F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A4F65-B928-40BE-8F86-B7FE47E12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86BEE-A317-4455-9DF8-06F26FE11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325B6-EAE5-4DA5-940C-C6BE34D1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DA57-D5C2-482A-B5F3-E417CEAECE43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09659-FED0-4EFB-9120-130ABB16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30BE9-8299-4B2C-A615-DC169E0F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2A78-990E-4132-8297-65F46BE4E1C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4991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BD8C4-4A22-408F-B59B-9C5B401F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C8661-A75F-4693-BD23-A2591325D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363BC-A5DA-4E1D-851D-05D288461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BDA57-D5C2-482A-B5F3-E417CEAECE43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FD568-5DF2-4207-9832-1D579F98F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5B6C-A81E-4855-B94A-7795EA59E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22A78-990E-4132-8297-65F46BE4E1C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6890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F8D23F-1B1A-493B-89FF-3C89518EA9F4}"/>
              </a:ext>
            </a:extLst>
          </p:cNvPr>
          <p:cNvGrpSpPr/>
          <p:nvPr/>
        </p:nvGrpSpPr>
        <p:grpSpPr>
          <a:xfrm>
            <a:off x="3165231" y="1529498"/>
            <a:ext cx="2245082" cy="2459115"/>
            <a:chOff x="1655577" y="2199442"/>
            <a:chExt cx="2245082" cy="24591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4E43969-DF62-470C-A625-1D62A1535C4F}"/>
                </a:ext>
              </a:extLst>
            </p:cNvPr>
            <p:cNvCxnSpPr/>
            <p:nvPr/>
          </p:nvCxnSpPr>
          <p:spPr>
            <a:xfrm>
              <a:off x="2186209" y="2666612"/>
              <a:ext cx="17144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E980F02-E2E4-4868-91AC-EED113745D6F}"/>
                </a:ext>
              </a:extLst>
            </p:cNvPr>
            <p:cNvCxnSpPr/>
            <p:nvPr/>
          </p:nvCxnSpPr>
          <p:spPr>
            <a:xfrm>
              <a:off x="2186209" y="4014204"/>
              <a:ext cx="17144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CDD2567-CB4F-4E13-A348-1C60E6BC80CC}"/>
                </a:ext>
              </a:extLst>
            </p:cNvPr>
            <p:cNvCxnSpPr>
              <a:cxnSpLocks/>
            </p:cNvCxnSpPr>
            <p:nvPr/>
          </p:nvCxnSpPr>
          <p:spPr>
            <a:xfrm>
              <a:off x="2710209" y="2666612"/>
              <a:ext cx="0" cy="1347591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5A6439-6E1C-4E3B-94A3-160F27B64297}"/>
                </a:ext>
              </a:extLst>
            </p:cNvPr>
            <p:cNvSpPr txBox="1"/>
            <p:nvPr/>
          </p:nvSpPr>
          <p:spPr>
            <a:xfrm>
              <a:off x="2701278" y="2839032"/>
              <a:ext cx="9332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>
                  <a:solidFill>
                    <a:srgbClr val="00B050"/>
                  </a:solidFill>
                </a:rPr>
                <a:t>ϕ</a:t>
              </a:r>
              <a:r>
                <a:rPr lang="en-US" sz="1200">
                  <a:solidFill>
                    <a:srgbClr val="00B050"/>
                  </a:solidFill>
                </a:rPr>
                <a:t>M=5.1 eV</a:t>
              </a:r>
              <a:endParaRPr lang="es-CR" sz="1200">
                <a:solidFill>
                  <a:srgbClr val="00B05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73E89A-A0E6-49B8-93D1-057E65C60E72}"/>
                </a:ext>
              </a:extLst>
            </p:cNvPr>
            <p:cNvSpPr txBox="1"/>
            <p:nvPr/>
          </p:nvSpPr>
          <p:spPr>
            <a:xfrm>
              <a:off x="1655577" y="2527079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FF0000"/>
                  </a:solidFill>
                </a:rPr>
                <a:t>Evac</a:t>
              </a:r>
              <a:endParaRPr lang="es-CR" sz="120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443975-9540-46DA-8225-B55D88738CB6}"/>
                </a:ext>
              </a:extLst>
            </p:cNvPr>
            <p:cNvSpPr txBox="1"/>
            <p:nvPr/>
          </p:nvSpPr>
          <p:spPr>
            <a:xfrm>
              <a:off x="1701263" y="3875704"/>
              <a:ext cx="434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</a:rPr>
                <a:t>E</a:t>
              </a:r>
              <a:r>
                <a:rPr lang="en-US" sz="1200" baseline="-25000">
                  <a:solidFill>
                    <a:schemeClr val="accent1"/>
                  </a:solidFill>
                </a:rPr>
                <a:t>FM</a:t>
              </a:r>
              <a:endParaRPr lang="es-CR" sz="1200" baseline="-2500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60BEE2-6BCF-426B-805C-E6EB821CBDD0}"/>
                </a:ext>
              </a:extLst>
            </p:cNvPr>
            <p:cNvSpPr txBox="1"/>
            <p:nvPr/>
          </p:nvSpPr>
          <p:spPr>
            <a:xfrm>
              <a:off x="2691515" y="2286012"/>
              <a:ext cx="703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/>
                <a:t>METAL</a:t>
              </a:r>
              <a:endParaRPr lang="es-CR" sz="1200" b="1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05423E2-EEE7-4E30-89CC-8776BD3F17CB}"/>
                </a:ext>
              </a:extLst>
            </p:cNvPr>
            <p:cNvCxnSpPr/>
            <p:nvPr/>
          </p:nvCxnSpPr>
          <p:spPr>
            <a:xfrm>
              <a:off x="3886761" y="2199442"/>
              <a:ext cx="0" cy="24591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F33D49-9815-46FB-974D-39138B59A71A}"/>
              </a:ext>
            </a:extLst>
          </p:cNvPr>
          <p:cNvGrpSpPr/>
          <p:nvPr/>
        </p:nvGrpSpPr>
        <p:grpSpPr>
          <a:xfrm>
            <a:off x="5379345" y="1604758"/>
            <a:ext cx="3007320" cy="2103275"/>
            <a:chOff x="4713748" y="2288769"/>
            <a:chExt cx="3007320" cy="210327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3526451-3E6F-4DEE-8BB0-A190DA52150F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2669369"/>
              <a:ext cx="24937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DCB17A-5910-4BC4-9DDB-33C0FD80658F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3245433"/>
              <a:ext cx="24937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70696C-AA0A-4FAC-B3AB-802902507262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3749489"/>
              <a:ext cx="2493704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F50CF3-1BC2-4D3F-8A00-F91E17716D2D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4253545"/>
              <a:ext cx="24937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B06AB4C-D076-4EF5-9663-03E421590306}"/>
                </a:ext>
              </a:extLst>
            </p:cNvPr>
            <p:cNvCxnSpPr/>
            <p:nvPr/>
          </p:nvCxnSpPr>
          <p:spPr>
            <a:xfrm>
              <a:off x="5001780" y="2669369"/>
              <a:ext cx="0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EA41037-A3BE-4A90-901B-6E32CBEFF2EE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80" y="3245433"/>
              <a:ext cx="0" cy="3383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F775E87-AA93-4F5F-8317-51721CD33D69}"/>
                </a:ext>
              </a:extLst>
            </p:cNvPr>
            <p:cNvCxnSpPr/>
            <p:nvPr/>
          </p:nvCxnSpPr>
          <p:spPr>
            <a:xfrm>
              <a:off x="5001780" y="3749489"/>
              <a:ext cx="0" cy="5040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F751422-5666-4674-B60D-28B210120A67}"/>
                </a:ext>
              </a:extLst>
            </p:cNvPr>
            <p:cNvCxnSpPr/>
            <p:nvPr/>
          </p:nvCxnSpPr>
          <p:spPr>
            <a:xfrm>
              <a:off x="5793868" y="3245433"/>
              <a:ext cx="0" cy="10081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37C96AF-6C73-47B4-AD31-72A501C94A59}"/>
                </a:ext>
              </a:extLst>
            </p:cNvPr>
            <p:cNvCxnSpPr>
              <a:cxnSpLocks/>
            </p:cNvCxnSpPr>
            <p:nvPr/>
          </p:nvCxnSpPr>
          <p:spPr>
            <a:xfrm>
              <a:off x="6153908" y="2669369"/>
              <a:ext cx="0" cy="914412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04F8FC-6EE5-4671-92C0-06188EC5FC2F}"/>
                </a:ext>
              </a:extLst>
            </p:cNvPr>
            <p:cNvSpPr txBox="1"/>
            <p:nvPr/>
          </p:nvSpPr>
          <p:spPr>
            <a:xfrm>
              <a:off x="4973248" y="2806835"/>
              <a:ext cx="8835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>
                  <a:solidFill>
                    <a:srgbClr val="FF0000"/>
                  </a:solidFill>
                </a:rPr>
                <a:t>χ</a:t>
              </a:r>
              <a:r>
                <a:rPr lang="en-US" sz="1200">
                  <a:solidFill>
                    <a:srgbClr val="FF0000"/>
                  </a:solidFill>
                </a:rPr>
                <a:t>=4.05 eV</a:t>
              </a:r>
              <a:endParaRPr lang="es-CR" sz="120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F38532-4F16-47FB-B488-2F113A205E23}"/>
                </a:ext>
              </a:extLst>
            </p:cNvPr>
            <p:cNvSpPr txBox="1"/>
            <p:nvPr/>
          </p:nvSpPr>
          <p:spPr>
            <a:xfrm>
              <a:off x="6527053" y="3268533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&gt;3kT</a:t>
              </a:r>
              <a:endParaRPr lang="es-CR" sz="12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E50B0D-75F8-49EA-97E4-791BBC984127}"/>
                </a:ext>
              </a:extLst>
            </p:cNvPr>
            <p:cNvSpPr txBox="1"/>
            <p:nvPr/>
          </p:nvSpPr>
          <p:spPr>
            <a:xfrm>
              <a:off x="4959763" y="3873977"/>
              <a:ext cx="713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accent1"/>
                  </a:solidFill>
                </a:rPr>
                <a:t>0.56 eV</a:t>
              </a:r>
              <a:endParaRPr lang="es-CR" sz="1200">
                <a:solidFill>
                  <a:schemeClr val="accent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C19F49-914F-4EAC-90D5-8C428C6F5586}"/>
                </a:ext>
              </a:extLst>
            </p:cNvPr>
            <p:cNvSpPr txBox="1"/>
            <p:nvPr/>
          </p:nvSpPr>
          <p:spPr>
            <a:xfrm>
              <a:off x="5788974" y="3873977"/>
              <a:ext cx="990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/>
                <a:t>Eg</a:t>
              </a:r>
              <a:r>
                <a:rPr lang="en-US" sz="1200"/>
                <a:t>=1.12 eV</a:t>
              </a:r>
              <a:endParaRPr lang="es-CR" sz="12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DD8CE-A6F6-4E4A-97EF-1C7E7812A9FF}"/>
                </a:ext>
              </a:extLst>
            </p:cNvPr>
            <p:cNvSpPr txBox="1"/>
            <p:nvPr/>
          </p:nvSpPr>
          <p:spPr>
            <a:xfrm>
              <a:off x="6144855" y="2841789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>
                  <a:solidFill>
                    <a:srgbClr val="00B050"/>
                  </a:solidFill>
                </a:rPr>
                <a:t>ϕ</a:t>
              </a:r>
              <a:r>
                <a:rPr lang="en-US" sz="1200">
                  <a:solidFill>
                    <a:srgbClr val="00B050"/>
                  </a:solidFill>
                </a:rPr>
                <a:t>S</a:t>
              </a:r>
              <a:endParaRPr lang="es-CR" sz="1200">
                <a:solidFill>
                  <a:srgbClr val="00B05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C83E3F-D5C8-4542-8C19-3EB9373CBCAD}"/>
                </a:ext>
              </a:extLst>
            </p:cNvPr>
            <p:cNvSpPr txBox="1"/>
            <p:nvPr/>
          </p:nvSpPr>
          <p:spPr>
            <a:xfrm>
              <a:off x="7194962" y="2529836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FF0000"/>
                  </a:solidFill>
                </a:rPr>
                <a:t>Evac</a:t>
              </a:r>
              <a:endParaRPr lang="es-CR" sz="120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8E77D0-BF26-4E88-91FF-E12E136832C9}"/>
                </a:ext>
              </a:extLst>
            </p:cNvPr>
            <p:cNvSpPr txBox="1"/>
            <p:nvPr/>
          </p:nvSpPr>
          <p:spPr>
            <a:xfrm>
              <a:off x="7194962" y="3106933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/>
                <a:t>Ec</a:t>
              </a:r>
              <a:endParaRPr lang="es-CR" sz="12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591B36-99B1-4676-8D26-441CE79FA126}"/>
                </a:ext>
              </a:extLst>
            </p:cNvPr>
            <p:cNvSpPr txBox="1"/>
            <p:nvPr/>
          </p:nvSpPr>
          <p:spPr>
            <a:xfrm>
              <a:off x="7194962" y="4115045"/>
              <a:ext cx="3642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/>
                <a:t>Ev</a:t>
              </a:r>
              <a:endParaRPr lang="es-CR" sz="12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25A523-C470-4E3F-96B1-75D8B8A4835E}"/>
                </a:ext>
              </a:extLst>
            </p:cNvPr>
            <p:cNvSpPr txBox="1"/>
            <p:nvPr/>
          </p:nvSpPr>
          <p:spPr>
            <a:xfrm>
              <a:off x="7194962" y="3605191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solidFill>
                    <a:schemeClr val="accent1"/>
                  </a:solidFill>
                </a:rPr>
                <a:t>Ei</a:t>
              </a:r>
              <a:endParaRPr lang="es-CR" sz="120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F1AAFA4-383F-4E19-88EB-80E0E29A3CDB}"/>
                </a:ext>
              </a:extLst>
            </p:cNvPr>
            <p:cNvSpPr txBox="1"/>
            <p:nvPr/>
          </p:nvSpPr>
          <p:spPr>
            <a:xfrm>
              <a:off x="5421018" y="2288769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/>
                <a:t>SILICIO N</a:t>
              </a:r>
              <a:endParaRPr lang="es-CR" sz="1200" b="1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DD71BEC-C4AC-4352-939D-FBD3292558E9}"/>
                </a:ext>
              </a:extLst>
            </p:cNvPr>
            <p:cNvCxnSpPr>
              <a:cxnSpLocks/>
            </p:cNvCxnSpPr>
            <p:nvPr/>
          </p:nvCxnSpPr>
          <p:spPr>
            <a:xfrm>
              <a:off x="4713748" y="3583781"/>
              <a:ext cx="249370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312AB8-0A2C-4084-B091-2DC5DAE0A0B5}"/>
                </a:ext>
              </a:extLst>
            </p:cNvPr>
            <p:cNvSpPr txBox="1"/>
            <p:nvPr/>
          </p:nvSpPr>
          <p:spPr>
            <a:xfrm>
              <a:off x="7194962" y="3434143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</a:rPr>
                <a:t>E</a:t>
              </a:r>
              <a:r>
                <a:rPr lang="en-US" sz="1200" baseline="-25000">
                  <a:solidFill>
                    <a:schemeClr val="accent1"/>
                  </a:solidFill>
                </a:rPr>
                <a:t>FS</a:t>
              </a:r>
              <a:endParaRPr lang="es-CR" sz="1200" baseline="-250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50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5E-6 0.063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Jose Montero Rodriguez</dc:creator>
  <cp:lastModifiedBy>Juan Jose Montero Rodriguez</cp:lastModifiedBy>
  <cp:revision>1</cp:revision>
  <dcterms:created xsi:type="dcterms:W3CDTF">2020-03-11T21:49:12Z</dcterms:created>
  <dcterms:modified xsi:type="dcterms:W3CDTF">2020-03-11T21:50:15Z</dcterms:modified>
</cp:coreProperties>
</file>