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6E2B-B05F-42E5-A8D3-51AF82BD1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A8FBC-C6A0-46E5-9B00-94B56B610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4006-7233-439F-A370-80D78019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B552-F682-44C1-8AE8-D371A26F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E1EC-2D02-4910-8740-B2F68FC1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330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F7DC-1B28-41DB-8A2C-4F73DF49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EF35A-F09A-4EB9-BF43-E5D31161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9736-75B1-4FA8-8EDC-6F1C376D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6CDD-DA32-463D-A786-9385F7E5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CF2A-527B-4C4F-BB3C-2AEE940F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285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FBEB0-C6E2-44FF-8F83-0A3D81F0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72028-B606-4161-B1FA-FADB4595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DF37-1B72-4CBD-ABD0-B8383645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0180-A5C5-46A9-8B0A-B9966AC4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4C1E-42C2-4DDE-81F0-AAEB77B9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9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0360-C6B2-4C63-9CED-A1839F30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495B-155E-457A-BB85-4BDC5372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A5AF-E759-4D7C-B827-0BFD9211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230B-53B5-4C02-91DF-B4AC04E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2D5A-210F-4D75-940F-D1AE2340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842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B34A-1A45-4499-BCDB-8D313401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9D6E7-21D5-4C32-840E-840B5E0C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439E-23E9-49BD-8774-3802A2FE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86CF-CC41-4D6A-A6C7-36716D88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6FD0-8246-4998-9507-86E8A593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99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1FC9-B716-447D-A5ED-150E1F54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F515-41C6-4A54-BD27-8B82858C6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37595-669B-4DBA-9EB2-C5D33746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5C92D-91D5-44F2-BA24-BCDC1E82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0598-0BC9-4E47-B582-96F3F165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DAE1-CCF2-4C88-BDB5-C81F8B1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08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177-3BEA-46A3-8C87-CB4D2C34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FDE4-DCA7-4A2D-B0D7-B122CAF6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82DF5-E652-4EA2-8700-94BD802A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5BD60-A119-4384-B659-3E65DD5D6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CE00A-A23E-4679-B1A0-7B73C3316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4FCE4-3742-47F4-9089-E7CCD62A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335AB-1AA3-41FA-800D-1B95EF38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AE6C7-033C-4A2D-BDBE-BC3E507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9879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4CAC-1088-412E-879C-C34DEC8A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B102B-68D7-4D1A-9260-0363606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1B721-3BBE-4C7D-B069-76E97BA1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7665D-E882-43CE-8ABA-88F3424B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55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18482-FA75-4259-B3F6-03C21AA1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E42C5-649A-4481-9512-218E194C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96389-95FA-4D69-B412-84ED4172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582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5840-7B40-4005-BBDD-17924219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A823-C0C4-442B-89BC-BC5013DE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F1377-AC9F-4B09-BFF5-E65C15FB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C8A6-D140-4A15-845C-31F26A1F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2335-9037-4F22-BA29-39B2B6AF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2566-1039-4BA7-AC00-BB11B711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01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2D0D-CDD8-489B-96ED-FAFB5801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6B6CC-5863-4CE1-820D-2B7472224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211E-F7C7-43BB-93A6-0216CDCBE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9F78-AFD0-4A17-8304-4F64B939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B1357-91C3-44F7-826F-3FED721E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121B-C225-471D-804F-EE7B3F71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044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6CA7-8AD6-4DB3-B3CC-E8B80C45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704C-A6A1-4184-9A0E-B621AF9C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E78E-019C-4C1E-9B1E-21FBA0349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3F49E-0CF9-4350-98B6-E76DD983CD8E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BFB0-51F5-43A1-9830-23709F65B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818E-8CB2-436F-B0E0-6FECBB658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E575-F760-4451-8607-24A6D163C9F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0745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0B667B-D569-4C28-A4A5-F36EECCE43EE}"/>
              </a:ext>
            </a:extLst>
          </p:cNvPr>
          <p:cNvCxnSpPr>
            <a:cxnSpLocks/>
          </p:cNvCxnSpPr>
          <p:nvPr/>
        </p:nvCxnSpPr>
        <p:spPr>
          <a:xfrm>
            <a:off x="3375049" y="1368893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7E1B25-274A-4773-ACA5-7CFE4FD25100}"/>
              </a:ext>
            </a:extLst>
          </p:cNvPr>
          <p:cNvCxnSpPr>
            <a:cxnSpLocks/>
          </p:cNvCxnSpPr>
          <p:nvPr/>
        </p:nvCxnSpPr>
        <p:spPr>
          <a:xfrm>
            <a:off x="3375049" y="1859022"/>
            <a:ext cx="171719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BEFAC9-2A3C-4226-AF7C-DE69FADE1BCB}"/>
              </a:ext>
            </a:extLst>
          </p:cNvPr>
          <p:cNvCxnSpPr>
            <a:cxnSpLocks/>
          </p:cNvCxnSpPr>
          <p:nvPr/>
        </p:nvCxnSpPr>
        <p:spPr>
          <a:xfrm>
            <a:off x="3375049" y="2349153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4F2A97-1524-4D91-88C3-951D03D25689}"/>
              </a:ext>
            </a:extLst>
          </p:cNvPr>
          <p:cNvSpPr txBox="1"/>
          <p:nvPr/>
        </p:nvSpPr>
        <p:spPr>
          <a:xfrm>
            <a:off x="5092245" y="1718711"/>
            <a:ext cx="553256" cy="330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>
                <a:solidFill>
                  <a:schemeClr val="accent1"/>
                </a:solidFill>
              </a:rPr>
              <a:t>Ei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86DAF-9224-4709-AF4D-306B9BCF79BB}"/>
              </a:ext>
            </a:extLst>
          </p:cNvPr>
          <p:cNvCxnSpPr>
            <a:cxnSpLocks/>
          </p:cNvCxnSpPr>
          <p:nvPr/>
        </p:nvCxnSpPr>
        <p:spPr>
          <a:xfrm>
            <a:off x="993482" y="892086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2FEFFB-C158-4476-AC80-BFC7D82D0E94}"/>
              </a:ext>
            </a:extLst>
          </p:cNvPr>
          <p:cNvCxnSpPr>
            <a:cxnSpLocks/>
          </p:cNvCxnSpPr>
          <p:nvPr/>
        </p:nvCxnSpPr>
        <p:spPr>
          <a:xfrm>
            <a:off x="993482" y="1382217"/>
            <a:ext cx="171719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816D80-A813-490D-9767-ECD11F89421E}"/>
              </a:ext>
            </a:extLst>
          </p:cNvPr>
          <p:cNvCxnSpPr>
            <a:cxnSpLocks/>
          </p:cNvCxnSpPr>
          <p:nvPr/>
        </p:nvCxnSpPr>
        <p:spPr>
          <a:xfrm>
            <a:off x="993482" y="1872347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D259F9-69DE-4D36-93CC-27460196FBAA}"/>
              </a:ext>
            </a:extLst>
          </p:cNvPr>
          <p:cNvCxnSpPr>
            <a:cxnSpLocks/>
          </p:cNvCxnSpPr>
          <p:nvPr/>
        </p:nvCxnSpPr>
        <p:spPr>
          <a:xfrm>
            <a:off x="993482" y="1625918"/>
            <a:ext cx="409876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95AFF-4C15-45F3-956E-5FA87D668B14}"/>
              </a:ext>
            </a:extLst>
          </p:cNvPr>
          <p:cNvSpPr txBox="1"/>
          <p:nvPr/>
        </p:nvSpPr>
        <p:spPr>
          <a:xfrm>
            <a:off x="228544" y="700666"/>
            <a:ext cx="627869" cy="330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R" sz="1200"/>
              <a:t>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910FCB-F9D2-42E5-A69B-80545CF35AC1}"/>
              </a:ext>
            </a:extLst>
          </p:cNvPr>
          <p:cNvSpPr txBox="1"/>
          <p:nvPr/>
        </p:nvSpPr>
        <p:spPr>
          <a:xfrm>
            <a:off x="228544" y="1737672"/>
            <a:ext cx="627869" cy="330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R" sz="1200"/>
              <a:t>Ev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B24DE-F31F-4F75-8B89-74454CDA493F}"/>
              </a:ext>
            </a:extLst>
          </p:cNvPr>
          <p:cNvSpPr txBox="1"/>
          <p:nvPr/>
        </p:nvSpPr>
        <p:spPr>
          <a:xfrm>
            <a:off x="303157" y="1241904"/>
            <a:ext cx="553256" cy="330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R" sz="1200">
                <a:solidFill>
                  <a:schemeClr val="accent1"/>
                </a:solidFill>
              </a:rPr>
              <a:t>Ei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47263-BBB0-4A16-B46E-96173742132B}"/>
              </a:ext>
            </a:extLst>
          </p:cNvPr>
          <p:cNvSpPr txBox="1"/>
          <p:nvPr/>
        </p:nvSpPr>
        <p:spPr>
          <a:xfrm>
            <a:off x="51678" y="1460616"/>
            <a:ext cx="804736" cy="330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R" sz="1200">
                <a:solidFill>
                  <a:schemeClr val="accent1"/>
                </a:solidFill>
              </a:rPr>
              <a:t>EFp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E6AC1-C80F-432A-847F-900E36997071}"/>
              </a:ext>
            </a:extLst>
          </p:cNvPr>
          <p:cNvSpPr txBox="1"/>
          <p:nvPr/>
        </p:nvSpPr>
        <p:spPr>
          <a:xfrm>
            <a:off x="1181651" y="1874456"/>
            <a:ext cx="1340856" cy="330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b="1"/>
              <a:t>Silicio 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02367-68CC-43AC-875F-35CDB486F36B}"/>
              </a:ext>
            </a:extLst>
          </p:cNvPr>
          <p:cNvSpPr txBox="1"/>
          <p:nvPr/>
        </p:nvSpPr>
        <p:spPr>
          <a:xfrm>
            <a:off x="3563219" y="2362845"/>
            <a:ext cx="1340856" cy="330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b="1"/>
              <a:t>Silicio 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FEC507-CE1C-4592-BBAB-658A993D6EB2}"/>
              </a:ext>
            </a:extLst>
          </p:cNvPr>
          <p:cNvSpPr/>
          <p:nvPr/>
        </p:nvSpPr>
        <p:spPr>
          <a:xfrm>
            <a:off x="2710678" y="895421"/>
            <a:ext cx="675827" cy="469843"/>
          </a:xfrm>
          <a:custGeom>
            <a:avLst/>
            <a:gdLst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394" h="426128">
                <a:moveTo>
                  <a:pt x="0" y="0"/>
                </a:moveTo>
                <a:cubicBezTo>
                  <a:pt x="239697" y="0"/>
                  <a:pt x="248575" y="417250"/>
                  <a:pt x="479394" y="42612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1A510E-6885-44AA-A53E-E52B170B7DE7}"/>
              </a:ext>
            </a:extLst>
          </p:cNvPr>
          <p:cNvSpPr/>
          <p:nvPr/>
        </p:nvSpPr>
        <p:spPr>
          <a:xfrm>
            <a:off x="2710677" y="1870239"/>
            <a:ext cx="675828" cy="475579"/>
          </a:xfrm>
          <a:custGeom>
            <a:avLst/>
            <a:gdLst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394" h="426128">
                <a:moveTo>
                  <a:pt x="0" y="0"/>
                </a:moveTo>
                <a:cubicBezTo>
                  <a:pt x="239697" y="0"/>
                  <a:pt x="248575" y="417250"/>
                  <a:pt x="479394" y="42612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49CE27-0130-40CD-9BB9-2740AD35F096}"/>
              </a:ext>
            </a:extLst>
          </p:cNvPr>
          <p:cNvSpPr/>
          <p:nvPr/>
        </p:nvSpPr>
        <p:spPr>
          <a:xfrm>
            <a:off x="2710678" y="1386698"/>
            <a:ext cx="675827" cy="476947"/>
          </a:xfrm>
          <a:custGeom>
            <a:avLst/>
            <a:gdLst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394" h="426128">
                <a:moveTo>
                  <a:pt x="0" y="0"/>
                </a:moveTo>
                <a:cubicBezTo>
                  <a:pt x="239697" y="0"/>
                  <a:pt x="248575" y="417250"/>
                  <a:pt x="479394" y="42612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3BC488-F886-4C48-8959-F83FBFFE8ABD}"/>
              </a:ext>
            </a:extLst>
          </p:cNvPr>
          <p:cNvCxnSpPr>
            <a:cxnSpLocks/>
          </p:cNvCxnSpPr>
          <p:nvPr/>
        </p:nvCxnSpPr>
        <p:spPr>
          <a:xfrm>
            <a:off x="579785" y="3609667"/>
            <a:ext cx="482639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CD3C2E-E40E-44A9-A181-97A0089F26AA}"/>
              </a:ext>
            </a:extLst>
          </p:cNvPr>
          <p:cNvCxnSpPr/>
          <p:nvPr/>
        </p:nvCxnSpPr>
        <p:spPr>
          <a:xfrm flipV="1">
            <a:off x="3746664" y="888317"/>
            <a:ext cx="0" cy="452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CEA4C6-5A3A-42E0-AAC5-33B4004F88C0}"/>
              </a:ext>
            </a:extLst>
          </p:cNvPr>
          <p:cNvCxnSpPr>
            <a:cxnSpLocks/>
          </p:cNvCxnSpPr>
          <p:nvPr/>
        </p:nvCxnSpPr>
        <p:spPr>
          <a:xfrm>
            <a:off x="2915216" y="905802"/>
            <a:ext cx="1318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9A23B0-AD20-4C06-AC22-2F743AD7847D}"/>
                  </a:ext>
                </a:extLst>
              </p:cNvPr>
              <p:cNvSpPr txBox="1"/>
              <p:nvPr/>
            </p:nvSpPr>
            <p:spPr>
              <a:xfrm>
                <a:off x="3855187" y="943601"/>
                <a:ext cx="836791" cy="330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</m:sSub>
                    </m:oMath>
                  </m:oMathPara>
                </a14:m>
                <a:endParaRPr lang="es-CR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9A23B0-AD20-4C06-AC22-2F743AD78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87" y="943601"/>
                <a:ext cx="836791" cy="33060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16411-F9BC-434C-890E-D6369A531D9B}"/>
              </a:ext>
            </a:extLst>
          </p:cNvPr>
          <p:cNvCxnSpPr>
            <a:cxnSpLocks/>
          </p:cNvCxnSpPr>
          <p:nvPr/>
        </p:nvCxnSpPr>
        <p:spPr>
          <a:xfrm flipV="1">
            <a:off x="3375049" y="3136195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29483A-DDBE-41AF-B8A0-395297BDF5EC}"/>
              </a:ext>
            </a:extLst>
          </p:cNvPr>
          <p:cNvCxnSpPr>
            <a:cxnSpLocks/>
          </p:cNvCxnSpPr>
          <p:nvPr/>
        </p:nvCxnSpPr>
        <p:spPr>
          <a:xfrm flipV="1">
            <a:off x="993482" y="3613002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1044D2A-D5E1-4094-A67C-E33CBFCA7795}"/>
              </a:ext>
            </a:extLst>
          </p:cNvPr>
          <p:cNvSpPr/>
          <p:nvPr/>
        </p:nvSpPr>
        <p:spPr>
          <a:xfrm flipV="1">
            <a:off x="2710678" y="3139823"/>
            <a:ext cx="675827" cy="469844"/>
          </a:xfrm>
          <a:custGeom>
            <a:avLst/>
            <a:gdLst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  <a:gd name="connsiteX0" fmla="*/ 0 w 479394"/>
              <a:gd name="connsiteY0" fmla="*/ 0 h 426128"/>
              <a:gd name="connsiteX1" fmla="*/ 479394 w 479394"/>
              <a:gd name="connsiteY1" fmla="*/ 426128 h 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394" h="426128">
                <a:moveTo>
                  <a:pt x="0" y="0"/>
                </a:moveTo>
                <a:cubicBezTo>
                  <a:pt x="239697" y="0"/>
                  <a:pt x="248575" y="417250"/>
                  <a:pt x="479394" y="42612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1B3241-E524-40AE-99B8-C4151B053C7C}"/>
              </a:ext>
            </a:extLst>
          </p:cNvPr>
          <p:cNvCxnSpPr/>
          <p:nvPr/>
        </p:nvCxnSpPr>
        <p:spPr>
          <a:xfrm flipV="1">
            <a:off x="3718033" y="3132426"/>
            <a:ext cx="0" cy="452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A5B625-7CE1-4BA6-BE49-C8BF204A23F6}"/>
                  </a:ext>
                </a:extLst>
              </p:cNvPr>
              <p:cNvSpPr txBox="1"/>
              <p:nvPr/>
            </p:nvSpPr>
            <p:spPr>
              <a:xfrm>
                <a:off x="3855187" y="3187710"/>
                <a:ext cx="353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</m:sSub>
                    </m:oMath>
                  </m:oMathPara>
                </a14:m>
                <a:endParaRPr lang="es-CR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A5B625-7CE1-4BA6-BE49-C8BF204A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87" y="3187710"/>
                <a:ext cx="353367" cy="276999"/>
              </a:xfrm>
              <a:prstGeom prst="rect">
                <a:avLst/>
              </a:prstGeom>
              <a:blipFill>
                <a:blip r:embed="rId3"/>
                <a:stretch>
                  <a:fillRect l="-13793" r="-6897" b="-1777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E9CD26-EDC1-408A-A1F7-F76A42CF2658}"/>
              </a:ext>
            </a:extLst>
          </p:cNvPr>
          <p:cNvCxnSpPr>
            <a:cxnSpLocks/>
          </p:cNvCxnSpPr>
          <p:nvPr/>
        </p:nvCxnSpPr>
        <p:spPr>
          <a:xfrm>
            <a:off x="2710677" y="700666"/>
            <a:ext cx="0" cy="537945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75047-6B45-450F-922F-FB500746949D}"/>
              </a:ext>
            </a:extLst>
          </p:cNvPr>
          <p:cNvCxnSpPr>
            <a:cxnSpLocks/>
          </p:cNvCxnSpPr>
          <p:nvPr/>
        </p:nvCxnSpPr>
        <p:spPr>
          <a:xfrm>
            <a:off x="3408303" y="700666"/>
            <a:ext cx="0" cy="537945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964267-900B-4349-9A54-326DA7821024}"/>
              </a:ext>
            </a:extLst>
          </p:cNvPr>
          <p:cNvCxnSpPr>
            <a:cxnSpLocks/>
          </p:cNvCxnSpPr>
          <p:nvPr/>
        </p:nvCxnSpPr>
        <p:spPr>
          <a:xfrm>
            <a:off x="3042863" y="700666"/>
            <a:ext cx="0" cy="537945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6215A0-D177-48DC-8D42-06EF9566902F}"/>
              </a:ext>
            </a:extLst>
          </p:cNvPr>
          <p:cNvCxnSpPr>
            <a:cxnSpLocks/>
          </p:cNvCxnSpPr>
          <p:nvPr/>
        </p:nvCxnSpPr>
        <p:spPr>
          <a:xfrm>
            <a:off x="579785" y="4297102"/>
            <a:ext cx="482639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E81EE3-097B-4377-A2FF-1274D1D05F73}"/>
                  </a:ext>
                </a:extLst>
              </p:cNvPr>
              <p:cNvSpPr txBox="1"/>
              <p:nvPr/>
            </p:nvSpPr>
            <p:spPr>
              <a:xfrm>
                <a:off x="1773248" y="3128007"/>
                <a:ext cx="215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CR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E81EE3-097B-4377-A2FF-1274D1D0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248" y="3128007"/>
                <a:ext cx="215700" cy="276999"/>
              </a:xfrm>
              <a:prstGeom prst="rect">
                <a:avLst/>
              </a:prstGeom>
              <a:blipFill>
                <a:blip r:embed="rId4"/>
                <a:stretch>
                  <a:fillRect l="-25714" r="-20000"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833F95-3B60-4E62-9BF3-74F4F10005CE}"/>
                  </a:ext>
                </a:extLst>
              </p:cNvPr>
              <p:cNvSpPr txBox="1"/>
              <p:nvPr/>
            </p:nvSpPr>
            <p:spPr>
              <a:xfrm>
                <a:off x="1747183" y="3882534"/>
                <a:ext cx="204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s-CR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833F95-3B60-4E62-9BF3-74F4F1000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183" y="3882534"/>
                <a:ext cx="204607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5D7CF7-768D-4C89-9DFD-9DCE9C0F712B}"/>
                  </a:ext>
                </a:extLst>
              </p:cNvPr>
              <p:cNvSpPr txBox="1"/>
              <p:nvPr/>
            </p:nvSpPr>
            <p:spPr>
              <a:xfrm>
                <a:off x="1769330" y="5144749"/>
                <a:ext cx="196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s-CR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5D7CF7-768D-4C89-9DFD-9DCE9C0F7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30" y="5144749"/>
                <a:ext cx="196784" cy="276999"/>
              </a:xfrm>
              <a:prstGeom prst="rect">
                <a:avLst/>
              </a:prstGeom>
              <a:blipFill>
                <a:blip r:embed="rId6"/>
                <a:stretch>
                  <a:fillRect l="-27273" r="-21212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CC199F-45E2-43D4-B455-2546D1B617DD}"/>
              </a:ext>
            </a:extLst>
          </p:cNvPr>
          <p:cNvCxnSpPr>
            <a:cxnSpLocks/>
          </p:cNvCxnSpPr>
          <p:nvPr/>
        </p:nvCxnSpPr>
        <p:spPr>
          <a:xfrm>
            <a:off x="579785" y="5673228"/>
            <a:ext cx="482639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9DADF4-82FD-4D8A-AEA7-50D073DC201A}"/>
              </a:ext>
            </a:extLst>
          </p:cNvPr>
          <p:cNvCxnSpPr>
            <a:cxnSpLocks/>
          </p:cNvCxnSpPr>
          <p:nvPr/>
        </p:nvCxnSpPr>
        <p:spPr>
          <a:xfrm flipV="1">
            <a:off x="3408303" y="4308357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BFF59A-2799-49A8-8B26-CA6A1E3D77FF}"/>
              </a:ext>
            </a:extLst>
          </p:cNvPr>
          <p:cNvCxnSpPr>
            <a:cxnSpLocks/>
          </p:cNvCxnSpPr>
          <p:nvPr/>
        </p:nvCxnSpPr>
        <p:spPr>
          <a:xfrm flipV="1">
            <a:off x="993482" y="4308357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682538-35CB-4CD5-B684-4753B9A134EA}"/>
              </a:ext>
            </a:extLst>
          </p:cNvPr>
          <p:cNvCxnSpPr/>
          <p:nvPr/>
        </p:nvCxnSpPr>
        <p:spPr>
          <a:xfrm>
            <a:off x="2710677" y="4308357"/>
            <a:ext cx="333794" cy="506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FAC327-C296-4250-A64F-4A67B211EBB2}"/>
              </a:ext>
            </a:extLst>
          </p:cNvPr>
          <p:cNvCxnSpPr/>
          <p:nvPr/>
        </p:nvCxnSpPr>
        <p:spPr>
          <a:xfrm flipV="1">
            <a:off x="3044471" y="4308357"/>
            <a:ext cx="363832" cy="506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37E7D2-EA9D-4C7D-A766-790F9A158FB6}"/>
              </a:ext>
            </a:extLst>
          </p:cNvPr>
          <p:cNvCxnSpPr>
            <a:cxnSpLocks/>
          </p:cNvCxnSpPr>
          <p:nvPr/>
        </p:nvCxnSpPr>
        <p:spPr>
          <a:xfrm flipV="1">
            <a:off x="993482" y="5673228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623E9C-B7B7-4B97-8B99-D8076D2F235B}"/>
              </a:ext>
            </a:extLst>
          </p:cNvPr>
          <p:cNvCxnSpPr>
            <a:cxnSpLocks/>
          </p:cNvCxnSpPr>
          <p:nvPr/>
        </p:nvCxnSpPr>
        <p:spPr>
          <a:xfrm flipV="1">
            <a:off x="3408303" y="5673228"/>
            <a:ext cx="17171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C99A25-FEBA-495B-88E2-BDD4B657B202}"/>
              </a:ext>
            </a:extLst>
          </p:cNvPr>
          <p:cNvCxnSpPr>
            <a:cxnSpLocks/>
          </p:cNvCxnSpPr>
          <p:nvPr/>
        </p:nvCxnSpPr>
        <p:spPr>
          <a:xfrm>
            <a:off x="2686050" y="5939558"/>
            <a:ext cx="3695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A7CC31-50B3-4EBA-8715-DFA3D4E34B94}"/>
              </a:ext>
            </a:extLst>
          </p:cNvPr>
          <p:cNvCxnSpPr>
            <a:cxnSpLocks/>
          </p:cNvCxnSpPr>
          <p:nvPr/>
        </p:nvCxnSpPr>
        <p:spPr>
          <a:xfrm>
            <a:off x="3038789" y="5406898"/>
            <a:ext cx="3695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F337EB-2FAE-478C-9737-BBD4DAA2E388}"/>
              </a:ext>
            </a:extLst>
          </p:cNvPr>
          <p:cNvCxnSpPr>
            <a:cxnSpLocks/>
          </p:cNvCxnSpPr>
          <p:nvPr/>
        </p:nvCxnSpPr>
        <p:spPr>
          <a:xfrm>
            <a:off x="2710677" y="5673228"/>
            <a:ext cx="0" cy="2663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BBE2D7-6589-492D-9763-9BAF4801F236}"/>
              </a:ext>
            </a:extLst>
          </p:cNvPr>
          <p:cNvCxnSpPr>
            <a:cxnSpLocks/>
          </p:cNvCxnSpPr>
          <p:nvPr/>
        </p:nvCxnSpPr>
        <p:spPr>
          <a:xfrm>
            <a:off x="3048513" y="5406898"/>
            <a:ext cx="0" cy="5326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14A4F6-5631-4033-B4AE-CB5B796B7B20}"/>
              </a:ext>
            </a:extLst>
          </p:cNvPr>
          <p:cNvCxnSpPr>
            <a:cxnSpLocks/>
          </p:cNvCxnSpPr>
          <p:nvPr/>
        </p:nvCxnSpPr>
        <p:spPr>
          <a:xfrm>
            <a:off x="3408303" y="5406898"/>
            <a:ext cx="0" cy="2663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9D5AB6-FC72-4154-9B5D-F4F3B3146038}"/>
              </a:ext>
            </a:extLst>
          </p:cNvPr>
          <p:cNvSpPr txBox="1"/>
          <p:nvPr/>
        </p:nvSpPr>
        <p:spPr>
          <a:xfrm>
            <a:off x="2366035" y="607479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x</a:t>
            </a:r>
            <a:r>
              <a:rPr lang="es-CR" sz="1200"/>
              <a:t>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4CF30B-FBA3-41CA-A449-8D69597E0BE5}"/>
              </a:ext>
            </a:extLst>
          </p:cNvPr>
          <p:cNvSpPr txBox="1"/>
          <p:nvPr/>
        </p:nvSpPr>
        <p:spPr>
          <a:xfrm>
            <a:off x="3376137" y="607479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x</a:t>
            </a:r>
            <a:r>
              <a:rPr lang="es-CR" sz="1200"/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8A05DC-5371-464C-A2E3-72D5C1AF3CC9}"/>
              </a:ext>
            </a:extLst>
          </p:cNvPr>
          <p:cNvSpPr txBox="1"/>
          <p:nvPr/>
        </p:nvSpPr>
        <p:spPr>
          <a:xfrm>
            <a:off x="2920507" y="607479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0</a:t>
            </a:r>
            <a:endParaRPr lang="es-CR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14CDB1-C7F3-47AB-A7B8-3AE053D1BB99}"/>
              </a:ext>
            </a:extLst>
          </p:cNvPr>
          <p:cNvSpPr txBox="1"/>
          <p:nvPr/>
        </p:nvSpPr>
        <p:spPr>
          <a:xfrm>
            <a:off x="517248" y="310335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/>
              <a:t>Potencial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1858E7-D08F-4629-92D3-4346942AB18E}"/>
              </a:ext>
            </a:extLst>
          </p:cNvPr>
          <p:cNvSpPr txBox="1"/>
          <p:nvPr/>
        </p:nvSpPr>
        <p:spPr>
          <a:xfrm>
            <a:off x="517248" y="387707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/>
              <a:t>Campo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2CD762-B374-4FB3-8C42-B21FEEB34F60}"/>
              </a:ext>
            </a:extLst>
          </p:cNvPr>
          <p:cNvSpPr txBox="1"/>
          <p:nvPr/>
        </p:nvSpPr>
        <p:spPr>
          <a:xfrm>
            <a:off x="517249" y="5006249"/>
            <a:ext cx="12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Densidad de carga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82F929A-D68E-4BF3-8C55-4C394E4924DC}"/>
                  </a:ext>
                </a:extLst>
              </p:cNvPr>
              <p:cNvSpPr txBox="1"/>
              <p:nvPr/>
            </p:nvSpPr>
            <p:spPr>
              <a:xfrm>
                <a:off x="2159351" y="5767131"/>
                <a:ext cx="457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82F929A-D68E-4BF3-8C55-4C394E49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51" y="5767131"/>
                <a:ext cx="457241" cy="276999"/>
              </a:xfrm>
              <a:prstGeom prst="rect">
                <a:avLst/>
              </a:prstGeom>
              <a:blipFill>
                <a:blip r:embed="rId7"/>
                <a:stretch>
                  <a:fillRect l="-10667" r="-5333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7B10D0-4651-4BE6-97EB-5A3C0E47039C}"/>
                  </a:ext>
                </a:extLst>
              </p:cNvPr>
              <p:cNvSpPr txBox="1"/>
              <p:nvPr/>
            </p:nvSpPr>
            <p:spPr>
              <a:xfrm>
                <a:off x="3535950" y="5247406"/>
                <a:ext cx="479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s-CR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7B10D0-4651-4BE6-97EB-5A3C0E470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50" y="5247406"/>
                <a:ext cx="479169" cy="276999"/>
              </a:xfrm>
              <a:prstGeom prst="rect">
                <a:avLst/>
              </a:prstGeom>
              <a:blipFill>
                <a:blip r:embed="rId8"/>
                <a:stretch>
                  <a:fillRect l="-11392" r="-3797" b="-2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2020-03-11T22:19:03Z</dcterms:created>
  <dcterms:modified xsi:type="dcterms:W3CDTF">2020-03-11T22:19:26Z</dcterms:modified>
</cp:coreProperties>
</file>