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1A3EA-310B-430C-A696-50F7C2FC476E}" v="3" dt="2021-02-22T22:04:34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Montero Rodriguez" userId="9053abfb-f6c4-4d98-abbd-3a9025514389" providerId="ADAL" clId="{8BF1A3EA-310B-430C-A696-50F7C2FC476E}"/>
    <pc:docChg chg="modSld">
      <pc:chgData name="Juan Jose Montero Rodriguez" userId="9053abfb-f6c4-4d98-abbd-3a9025514389" providerId="ADAL" clId="{8BF1A3EA-310B-430C-A696-50F7C2FC476E}" dt="2021-02-22T22:04:34.427" v="3" actId="1076"/>
      <pc:docMkLst>
        <pc:docMk/>
      </pc:docMkLst>
      <pc:sldChg chg="modSp mod">
        <pc:chgData name="Juan Jose Montero Rodriguez" userId="9053abfb-f6c4-4d98-abbd-3a9025514389" providerId="ADAL" clId="{8BF1A3EA-310B-430C-A696-50F7C2FC476E}" dt="2021-02-22T22:04:34.427" v="3" actId="1076"/>
        <pc:sldMkLst>
          <pc:docMk/>
          <pc:sldMk cId="3138843992" sldId="256"/>
        </pc:sldMkLst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5" creationId="{EB8250BE-05FC-43E4-A23B-147F95172373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6" creationId="{A5C6A36B-5C6B-4A8D-9A92-7D355FB4F4D8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7" creationId="{B534A3E0-9E44-494E-87EA-159700083848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8" creationId="{D7757283-B3FC-4E46-B970-F38530D9909E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9" creationId="{81682A78-1E73-4633-AFC3-EDC4DF5A27BB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0" creationId="{C3CFE59B-F275-47B2-8BEB-F0AB697C6D2D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1" creationId="{F43BF258-7B46-4CC7-8E41-22AE5966B839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2" creationId="{F1FB9995-0AF4-4938-B6B1-F3A666823DF3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3" creationId="{E37ADEA2-84F2-486E-9BA4-DA53FCAA4CD2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4" creationId="{267EDB62-0195-47BE-8B2B-7B048094F3FF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5" creationId="{5EF40F5B-86C8-461B-8FD5-BD24D3CD17F0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6" creationId="{CA61F7CE-4EB2-4BB4-A411-38DBD5037C08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7" creationId="{F63862FC-AA6E-4F18-A4F0-1FB7F02C20B4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8" creationId="{1B8DEFA0-AA16-4FA7-BD4B-6A6E290FF5AF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19" creationId="{41F79E89-F413-412D-830A-3B87375EA833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20" creationId="{94929477-9854-468C-B838-760414641BA8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21" creationId="{6DC1C6DE-7E74-4941-93A5-4B87AB158CEF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22" creationId="{85ECEA41-FF70-4E1C-A504-59C306608CDA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23" creationId="{0D39FFBB-FE29-4551-A23B-E65A0F4006D3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24" creationId="{961E0D9D-CD84-42ED-A2EC-9E80DFDE696F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25" creationId="{FE0F76AB-49AC-426E-8A92-06ED6F31C61E}"/>
          </ac:spMkLst>
        </pc:spChg>
        <pc:spChg chg="mod">
          <ac:chgData name="Juan Jose Montero Rodriguez" userId="9053abfb-f6c4-4d98-abbd-3a9025514389" providerId="ADAL" clId="{8BF1A3EA-310B-430C-A696-50F7C2FC476E}" dt="2021-02-22T22:04:34.427" v="3" actId="1076"/>
          <ac:spMkLst>
            <pc:docMk/>
            <pc:sldMk cId="3138843992" sldId="256"/>
            <ac:spMk id="26" creationId="{18174AFB-449D-435C-B872-44ADCBD91A3A}"/>
          </ac:spMkLst>
        </pc:spChg>
        <pc:grpChg chg="mod">
          <ac:chgData name="Juan Jose Montero Rodriguez" userId="9053abfb-f6c4-4d98-abbd-3a9025514389" providerId="ADAL" clId="{8BF1A3EA-310B-430C-A696-50F7C2FC476E}" dt="2021-02-22T22:04:34.427" v="3" actId="1076"/>
          <ac:grpSpMkLst>
            <pc:docMk/>
            <pc:sldMk cId="3138843992" sldId="256"/>
            <ac:grpSpMk id="4" creationId="{1624C172-4491-4C21-8A03-1177D52811B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39D6-19F1-45F6-8B0A-D83AE226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6A9FB-8E4C-4E1E-BB41-1DA8822AE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8073-EEA6-4A6B-B9E0-5A407B0C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ABDC-53F7-4AD8-B23A-42C6F4CD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5801-1B9B-4BD2-B780-C7C4F51F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325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6F92-BAA7-4C1B-8A22-50AC50F2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E2203-6660-4E84-8F76-E3CF165E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D905-0490-4F63-B7BE-247011A1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FABB-0FE7-457A-96D5-4DD56EBE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5EF4-7929-472D-9424-8BAD8BCD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63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46F9F-EBC1-4C63-904F-0D43F8CE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AF10-F55D-4988-BF5C-81EF666C5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94C6-F68D-45C9-B77C-B180FFF6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7E79-58BD-4CBC-B7B1-97FC73DB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1CA7-2818-48B5-8A6D-1408D161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895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BB3-9B24-4C01-935A-0628A39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5790-831D-4CD1-9FEF-837FB2FA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964C-73CC-4468-8630-DF1DE1BC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0B26-B25C-424A-8E3A-281FEE97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2F6E-D5C6-4CF5-B4DE-76702978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971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B9E6-2BFA-4C94-AD98-FD849298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E14B5-1883-415E-BC19-1587764D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508C-8E6B-4CBF-A06A-749C907B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82CB-A266-4AEA-A21C-ACF9BC97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5B3C-86E2-4E7E-827B-7556DDDC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5296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9AD2-84C1-4F4A-B493-F68ACBE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F821-D86E-43A8-A52B-B72D968E4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64621-4746-411E-B764-20C8A0C9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D12D-BFC6-4088-B34A-1DC5FBD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C78E-2170-4180-9776-5D2DBFCD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2AAD-2F82-4AF1-A45B-7CC5058C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494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C43D-1BB1-452A-8AC5-52DEC711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B280-2642-4F77-B100-8E679224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F33F1-2586-4615-9F97-F88059AC0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DAD84-D97F-4A54-A6F9-9FD6E1E67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DA384-43AF-4371-A870-D9D193C29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E1449-4493-4A14-B95D-8F1D6431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0DF36-0606-4426-AEAA-88585D67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1CFFB-21C8-4085-811D-929D3ED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040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BEF4-5758-4960-AB65-645CA3F3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F55CD-4873-480D-AD4A-5CE8C4C2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C9BA-BF84-427D-90E0-6FAED4D1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1883D-7C35-4CB1-92D2-1B54FD0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57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8E52A-B7AB-4EBD-8AF9-8D79A016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CF83A-296E-4006-9BB3-0FE55A85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165C8-A0D8-4642-8081-F7D7404D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216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C15F-0F39-4A12-9B8D-5034D6D2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B550-1B0B-4824-A413-6DA8F6F1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BD254-750D-4FE0-9232-E2453C63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D64B-702F-4F11-AB4E-FDAA6CB0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9DCB8-0B25-4447-BA25-096A9939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D173F-1C23-4088-AEC1-3346FA2E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12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220D-3AE8-4ED8-A6A8-ACDBBF08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9034A-0232-492C-A5C2-6F50BB570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537B3-875A-4055-BF84-9128C224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F8CE-AA0F-407B-8772-8D46386C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17AAE-908F-4762-BF9F-034F5D1C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27551-7179-4A6D-A22B-3A713F53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22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A8707-B848-484C-934D-F8C1B231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F8E4-41FD-42F8-8E58-1AAB610F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67A2-617B-4249-9746-15C33E8E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E9155-4B1B-4CDE-8958-56653BA30C32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A06A-804A-4EA2-A92B-F0BE6C707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1B67-8806-42DF-8585-179F2F7B5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9B08C-21DE-449D-8CE7-BD20A0259D0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326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">
            <a:extLst>
              <a:ext uri="{FF2B5EF4-FFF2-40B4-BE49-F238E27FC236}">
                <a16:creationId xmlns:a16="http://schemas.microsoft.com/office/drawing/2014/main" id="{1624C172-4491-4C21-8A03-1177D52811B1}"/>
              </a:ext>
            </a:extLst>
          </p:cNvPr>
          <p:cNvGrpSpPr>
            <a:grpSpLocks/>
          </p:cNvGrpSpPr>
          <p:nvPr/>
        </p:nvGrpSpPr>
        <p:grpSpPr bwMode="auto">
          <a:xfrm>
            <a:off x="3849686" y="1962150"/>
            <a:ext cx="4889500" cy="2727325"/>
            <a:chOff x="1229" y="2211"/>
            <a:chExt cx="3080" cy="1718"/>
          </a:xfrm>
        </p:grpSpPr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EB8250BE-05FC-43E4-A23B-147F95172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432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A5C6A36B-5C6B-4A8D-9A92-7D355FB4F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611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B534A3E0-9E44-494E-87EA-159700083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5" y="311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D7757283-B3FC-4E46-B970-F38530D99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112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81682A78-1E73-4633-AFC3-EDC4DF5A2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" y="2557"/>
              <a:ext cx="2268" cy="1020"/>
            </a:xfrm>
            <a:custGeom>
              <a:avLst/>
              <a:gdLst>
                <a:gd name="T0" fmla="*/ 0 w 2268"/>
                <a:gd name="T1" fmla="*/ 56 h 1020"/>
                <a:gd name="T2" fmla="*/ 1080 w 2268"/>
                <a:gd name="T3" fmla="*/ 136 h 1020"/>
                <a:gd name="T4" fmla="*/ 1542 w 2268"/>
                <a:gd name="T5" fmla="*/ 873 h 1020"/>
                <a:gd name="T6" fmla="*/ 2268 w 2268"/>
                <a:gd name="T7" fmla="*/ 1009 h 10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8" h="1020">
                  <a:moveTo>
                    <a:pt x="0" y="56"/>
                  </a:moveTo>
                  <a:cubicBezTo>
                    <a:pt x="180" y="69"/>
                    <a:pt x="823" y="0"/>
                    <a:pt x="1080" y="136"/>
                  </a:cubicBezTo>
                  <a:cubicBezTo>
                    <a:pt x="1337" y="272"/>
                    <a:pt x="1344" y="728"/>
                    <a:pt x="1542" y="873"/>
                  </a:cubicBezTo>
                  <a:cubicBezTo>
                    <a:pt x="1740" y="1018"/>
                    <a:pt x="1999" y="1020"/>
                    <a:pt x="2268" y="100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C3CFE59B-F275-47B2-8BEB-F0AB697C6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3015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sz="1600">
                  <a:cs typeface="Arial" panose="020B0604020202020204" pitchFamily="34" charset="0"/>
                </a:rPr>
                <a:t>0.5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F43BF258-7B46-4CC7-8E41-22AE5966B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25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sz="16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F1FB9995-0AF4-4938-B6B1-F3A666823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5" y="261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E37ADEA2-84F2-486E-9BA4-DA53FCAA4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" y="346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sz="1600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267EDB62-0195-47BE-8B2B-7B048094F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1" y="360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5EF40F5B-86C8-461B-8FD5-BD24D3CD1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" y="2505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CA61F7CE-4EB2-4BB4-A411-38DBD5037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05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id="{F63862FC-AA6E-4F18-A4F0-1FB7F02C2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211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sz="1600" dirty="0">
                  <a:cs typeface="Arial" panose="020B0604020202020204" pitchFamily="34" charset="0"/>
                </a:rPr>
                <a:t>f(E)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1B8DEFA0-AA16-4FA7-BD4B-6A6E290FF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3497"/>
              <a:ext cx="20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sz="1600"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41F79E89-F413-412D-830A-3B87375EA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" y="2491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94929477-9854-468C-B838-760414641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3713"/>
              <a:ext cx="5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sz="1600">
                  <a:cs typeface="Arial" panose="020B0604020202020204" pitchFamily="34" charset="0"/>
                </a:rPr>
                <a:t>E</a:t>
              </a:r>
              <a:r>
                <a:rPr lang="es-ES" altLang="es-CR" sz="1600" baseline="-25000">
                  <a:cs typeface="Arial" panose="020B0604020202020204" pitchFamily="34" charset="0"/>
                </a:rPr>
                <a:t>F</a:t>
              </a:r>
              <a:r>
                <a:rPr lang="es-ES" altLang="es-CR" sz="1600">
                  <a:cs typeface="Arial" panose="020B0604020202020204" pitchFamily="34" charset="0"/>
                </a:rPr>
                <a:t>-3kT</a:t>
              </a:r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6DC1C6DE-7E74-4941-93A5-4B87AB158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3717"/>
              <a:ext cx="5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sz="1600">
                  <a:cs typeface="Arial" panose="020B0604020202020204" pitchFamily="34" charset="0"/>
                </a:rPr>
                <a:t>E</a:t>
              </a:r>
              <a:r>
                <a:rPr lang="es-ES" altLang="es-CR" sz="1600" baseline="-25000">
                  <a:cs typeface="Arial" panose="020B0604020202020204" pitchFamily="34" charset="0"/>
                </a:rPr>
                <a:t>F</a:t>
              </a:r>
              <a:r>
                <a:rPr lang="es-ES" altLang="es-CR" sz="1600">
                  <a:cs typeface="Arial" panose="020B0604020202020204" pitchFamily="34" charset="0"/>
                </a:rPr>
                <a:t>+3kT</a:t>
              </a:r>
            </a:p>
          </p:txBody>
        </p:sp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85ECEA41-FF70-4E1C-A504-59C306608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3710"/>
              <a:ext cx="25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sz="1600">
                  <a:cs typeface="Arial" panose="020B0604020202020204" pitchFamily="34" charset="0"/>
                </a:rPr>
                <a:t>E</a:t>
              </a:r>
              <a:r>
                <a:rPr lang="es-ES" altLang="es-CR" sz="1600" baseline="-25000"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0D39FFBB-FE29-4551-A23B-E65A0F400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613"/>
              <a:ext cx="1361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961E0D9D-CD84-42ED-A2EC-9E80DFDE6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2613"/>
              <a:ext cx="0" cy="99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FE0F76AB-49AC-426E-8A92-06ED6F31C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7" y="2523"/>
              <a:ext cx="635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 Box 32">
              <a:extLst>
                <a:ext uri="{FF2B5EF4-FFF2-40B4-BE49-F238E27FC236}">
                  <a16:creationId xmlns:a16="http://schemas.microsoft.com/office/drawing/2014/main" id="{18174AFB-449D-435C-B872-44ADCBD91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" y="2341"/>
              <a:ext cx="5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dirty="0">
                  <a:cs typeface="Arial" panose="020B0604020202020204" pitchFamily="34" charset="0"/>
                </a:rPr>
                <a:t>T = 0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84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2021-02-22T22:03:53Z</dcterms:created>
  <dcterms:modified xsi:type="dcterms:W3CDTF">2021-02-22T22:04:34Z</dcterms:modified>
</cp:coreProperties>
</file>