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51D2-E6B2-47DA-87B9-899D3A7A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6A9D5-5C30-426E-89C3-4C3EF34F4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58A2-485D-44D7-A9F1-264038EF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4318-396D-44C3-89B2-BC7AF4D4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6C90-6304-479C-AB0A-9527910C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7685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CD8E-DF44-4A22-A916-E76F032A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B6C94-7549-4AF2-B3CD-CB33BA6D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D550C-4790-4D7B-B9B8-AFBD54BB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23A8-EDF3-40E4-BAFC-C4952E71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F0DA-3578-408A-98A8-33E81895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029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CE447-B60A-4F75-AE7B-A5460CE03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DA755-534D-41ED-84E4-81CC79BF1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B28F-7F74-4BF3-9EED-3340B14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915E5-2DBB-430C-8E09-9C52B42C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5023-789B-4D4D-9E2E-CE297651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401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70A-085D-4F94-82E1-C71FAFC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6032-A047-4F3A-AFD2-D95C682F9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F25E-ED06-4CA4-ABAF-F7187459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13D8-C75A-496A-98BB-CC1D514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CABF-5CF8-4B76-8C00-EE1A44CC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16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4F9F-8AB1-405D-A93C-E6724D6F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650C-77D5-4C23-B812-52ADC0EF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A308-BECD-44C7-9587-EB71DD65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AF2E-7E74-4BC3-A3A9-8B4E530E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302A-9D8A-4466-81D2-549EC8D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9754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C51D-307F-487A-BE34-3743D7EC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3537-8B38-4A0F-A646-0251BA4C6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317EC-F370-450D-B7C2-DA9E0A31C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E6335-AAD5-4CA0-9AFC-6BDD9C01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84920-6B4C-4AA8-AF6F-6D565D00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9298-24AD-46F5-A216-5A3F5F62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1381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E9ED-A381-4434-97A2-6AF30F6C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307D-BC5E-4277-AB95-4B710D2F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55B16-8C2F-496E-8B18-57943BEBD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94141-935B-4E8F-8CCD-5604A3867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C9DBB-9E6B-476D-8B7C-074122BF3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C410E-B7D3-4B16-9CDC-4EF5FA2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87FA1-AE1B-400C-8BDB-996C116D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9C807-8999-4A94-9AC7-52942536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639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AF86-85C7-41B9-8DA5-2445D796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5A581-C328-4BF3-8856-7080A53C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6FAA2-67FA-4DD9-BFA9-E46C6F3F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4A3B3-EE84-4072-BF77-8378172A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187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60C4C-7660-42A9-9ACF-9690CB8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E1E67-98A3-4BDF-9A78-8AC67E8E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E951-82E1-44A9-A24C-B5CB92B1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8163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F72B-8C19-4764-8E02-DA75264AC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32D-B25F-4AA7-A86A-23E71AA44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46ECE-D1C4-4CD3-A1ED-0BFDC6B5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9605E-6442-4C17-9B2E-EB3799F7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B7670-7C7D-4E83-B66B-4743DF23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7A3F-6D25-4B66-BFE0-2812AD1D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8003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BD39-9420-46FB-B2F4-EBC18328F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E1270-BA1C-4F71-8386-06D1868DE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1C111-8003-42A0-AA45-1FC2C261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B750D-AB6C-44BB-854B-9433D2216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3FF2A-8090-4484-851D-A7E8CD64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4BD4-02DB-4569-87C7-E6CEF6D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692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8F3A3-3352-4F64-81C7-FDEAE1C6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6DE4E-350C-42B4-96B4-226B98B3C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EA72-48AB-4E08-A053-DBD0BA635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BD124-F27A-4B30-B750-E8807330B194}" type="datetimeFigureOut">
              <a:rPr lang="es-CR" smtClean="0"/>
              <a:t>24/2/2021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5C7A-CEB5-439C-877B-5C23C878B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F5901-DF00-403C-811F-2C4C13C30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A3F8B-AC35-404E-BEE6-F425C0C970AA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557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C0249-6CDF-4F1B-A981-4D7847C58E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930"/>
          <a:stretch/>
        </p:blipFill>
        <p:spPr>
          <a:xfrm>
            <a:off x="5449837" y="1210423"/>
            <a:ext cx="2016224" cy="1305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DE577-015C-4B3C-A4F1-FB2085061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51" r="33860"/>
          <a:stretch/>
        </p:blipFill>
        <p:spPr>
          <a:xfrm>
            <a:off x="5485841" y="2823767"/>
            <a:ext cx="1944216" cy="1305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DF1C7A-B028-4E2B-8CEE-B15FF854AA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40"/>
          <a:stretch/>
        </p:blipFill>
        <p:spPr>
          <a:xfrm>
            <a:off x="5425749" y="4437112"/>
            <a:ext cx="2064401" cy="1305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C55344-BB4A-490F-94EA-60D9D02D8A60}"/>
              </a:ext>
            </a:extLst>
          </p:cNvPr>
          <p:cNvSpPr txBox="1"/>
          <p:nvPr/>
        </p:nvSpPr>
        <p:spPr>
          <a:xfrm>
            <a:off x="5485841" y="8946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tinta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D0489B-E238-4D62-8637-2C77B1A7031A}"/>
              </a:ext>
            </a:extLst>
          </p:cNvPr>
          <p:cNvSpPr txBox="1"/>
          <p:nvPr/>
        </p:nvSpPr>
        <p:spPr>
          <a:xfrm>
            <a:off x="6686851" y="248498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/>
              <a:t>agua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3A84E-0706-4138-976E-4E2B1E3891CF}"/>
              </a:ext>
            </a:extLst>
          </p:cNvPr>
          <p:cNvSpPr txBox="1"/>
          <p:nvPr/>
        </p:nvSpPr>
        <p:spPr>
          <a:xfrm>
            <a:off x="7590244" y="15463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 = t</a:t>
            </a:r>
            <a:r>
              <a:rPr lang="en-US" sz="2400" baseline="-25000"/>
              <a:t>1</a:t>
            </a:r>
            <a:endParaRPr lang="es-CR" sz="2400" baseline="-25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DF40B-B058-4AB2-8F0D-6CE2DBE1D48F}"/>
              </a:ext>
            </a:extLst>
          </p:cNvPr>
          <p:cNvSpPr txBox="1"/>
          <p:nvPr/>
        </p:nvSpPr>
        <p:spPr>
          <a:xfrm>
            <a:off x="7590244" y="319816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 = t</a:t>
            </a:r>
            <a:r>
              <a:rPr lang="en-US" sz="2400" baseline="-25000"/>
              <a:t>2</a:t>
            </a:r>
            <a:endParaRPr lang="es-CR" sz="2400" baseline="-25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8685E-67C2-4D6F-823E-C46DEF5FD334}"/>
              </a:ext>
            </a:extLst>
          </p:cNvPr>
          <p:cNvSpPr txBox="1"/>
          <p:nvPr/>
        </p:nvSpPr>
        <p:spPr>
          <a:xfrm>
            <a:off x="7590244" y="484999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 = t</a:t>
            </a:r>
            <a:r>
              <a:rPr lang="en-US" sz="2400" baseline="-25000"/>
              <a:t>3</a:t>
            </a:r>
            <a:endParaRPr lang="es-CR" sz="2400" baseline="-25000"/>
          </a:p>
        </p:txBody>
      </p:sp>
    </p:spTree>
    <p:extLst>
      <p:ext uri="{BB962C8B-B14F-4D97-AF65-F5344CB8AC3E}">
        <p14:creationId xmlns:p14="http://schemas.microsoft.com/office/powerpoint/2010/main" val="12055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2021-02-24T19:31:07Z</dcterms:created>
  <dcterms:modified xsi:type="dcterms:W3CDTF">2021-02-24T19:31:28Z</dcterms:modified>
</cp:coreProperties>
</file>