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EE1F-A8E9-4427-B06E-FC66774E4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92AF2-5EBD-4442-B2E3-FBE11328F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01C59-BD38-4A9E-B6CF-FEA3F208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F9F4-C0CC-4AAA-B71C-5FD3C1296D33}" type="datetimeFigureOut">
              <a:rPr lang="es-CR" smtClean="0"/>
              <a:t>24/2/2021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1DC6-14DA-4DF9-8E06-099094BC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145E-078F-48B3-9E03-685165C7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7DF-2969-4848-BF9E-7298E806739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18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6BBE-C12D-4A05-9829-A1723D17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90333-94A3-461E-80D1-D56DD5FDA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0FE71-2899-4408-85C3-A5492ADD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F9F4-C0CC-4AAA-B71C-5FD3C1296D33}" type="datetimeFigureOut">
              <a:rPr lang="es-CR" smtClean="0"/>
              <a:t>24/2/2021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70D86-010C-4BA0-8A24-5B579AD2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C6767-F465-45B7-AA5E-C9DAE22F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7DF-2969-4848-BF9E-7298E806739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6467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DA909-42D7-4BF7-8B95-F95820250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50E06-1896-4537-8FE9-EC411C7EC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60B45-593C-461A-8B7C-67260DF1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F9F4-C0CC-4AAA-B71C-5FD3C1296D33}" type="datetimeFigureOut">
              <a:rPr lang="es-CR" smtClean="0"/>
              <a:t>24/2/2021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52062-4D06-44C4-A821-96F90E16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930BC-EAEF-4B81-AB6B-4F86EDB1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7DF-2969-4848-BF9E-7298E806739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3324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58A2-ABC5-48E2-A09A-7CB113E1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D71F3-BA29-401C-ABF6-0A3E48698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033C-26D6-40CE-8616-8AB5774B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F9F4-C0CC-4AAA-B71C-5FD3C1296D33}" type="datetimeFigureOut">
              <a:rPr lang="es-CR" smtClean="0"/>
              <a:t>24/2/2021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E4495-E6D0-44C7-81FF-54CC318A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C466-86CF-43E0-B578-29FB3F60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7DF-2969-4848-BF9E-7298E806739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2476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04BC-8CD3-4AE1-9288-D18E42C9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06E14-9855-49AD-BBF7-B5D7E2990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07259-9CA6-4377-A940-5DD5E617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F9F4-C0CC-4AAA-B71C-5FD3C1296D33}" type="datetimeFigureOut">
              <a:rPr lang="es-CR" smtClean="0"/>
              <a:t>24/2/2021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336DF-053C-4E05-A0DB-E447852F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9B51E-D4A4-4834-BE77-DF4D4E96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7DF-2969-4848-BF9E-7298E806739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3191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EC70-8F64-4AAD-AF06-883B489E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FC66-6709-4F03-97C3-40B330485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0A7A1-AC25-4098-B260-6034D9AE7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ECBFF-3C46-46F2-8AB0-77769A72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F9F4-C0CC-4AAA-B71C-5FD3C1296D33}" type="datetimeFigureOut">
              <a:rPr lang="es-CR" smtClean="0"/>
              <a:t>24/2/2021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3D883-E1E5-4A2F-86F7-8F163C46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5D365-9EEB-48BA-A7AB-B6C454B6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7DF-2969-4848-BF9E-7298E806739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5689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9C6D-3873-40CC-8A11-C4C978B7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C5196-8160-4709-B2EE-D912981A2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20396-F13E-4E66-8955-8E53B4EC7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EB278-D9AE-49FF-AF92-D5060F418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85E37-AA07-4659-BC3E-4F28E6BAD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0CF62-4D82-4782-B7B0-828B79EF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F9F4-C0CC-4AAA-B71C-5FD3C1296D33}" type="datetimeFigureOut">
              <a:rPr lang="es-CR" smtClean="0"/>
              <a:t>24/2/2021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D96D7-EA1D-403D-AF81-B4676C28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293A4-8CB9-4A82-9662-F7C93601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7DF-2969-4848-BF9E-7298E806739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3865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383E-1E98-4D42-8701-2C6234ED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DF6BD-D923-4E65-885A-AD1BBDBE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F9F4-C0CC-4AAA-B71C-5FD3C1296D33}" type="datetimeFigureOut">
              <a:rPr lang="es-CR" smtClean="0"/>
              <a:t>24/2/2021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869CB-C3E9-44C6-9832-3E17F64B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31B86-E6B9-477D-97AA-FBE04BCD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7DF-2969-4848-BF9E-7298E806739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1749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EF3CC-CBC8-4C1F-B4BC-78E98CC2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F9F4-C0CC-4AAA-B71C-5FD3C1296D33}" type="datetimeFigureOut">
              <a:rPr lang="es-CR" smtClean="0"/>
              <a:t>24/2/2021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983C1-5ED1-4E0F-BF35-D1EB77D1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22015-260F-4BCD-89BD-9D1B8927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7DF-2969-4848-BF9E-7298E806739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9759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5817-729C-429A-8A07-193223DD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04507-F4E8-4616-9EB6-255F95AAB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BABFB-C3A2-41B8-99F7-07135A1C2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0DB90-260E-4DA7-8835-681E0753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F9F4-C0CC-4AAA-B71C-5FD3C1296D33}" type="datetimeFigureOut">
              <a:rPr lang="es-CR" smtClean="0"/>
              <a:t>24/2/2021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79D5C-0847-48FD-8374-F166C54A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9B9C1-3B8A-41E0-9E65-55CD0C20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7DF-2969-4848-BF9E-7298E806739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289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A0E0-D9AF-44C0-9D1B-61956672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63BE9-6FD9-4388-B0A4-B58487B77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92AD6-0AC0-4A95-9105-96C823EA9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1497C-E41C-4EBE-B5A3-4AB0877F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F9F4-C0CC-4AAA-B71C-5FD3C1296D33}" type="datetimeFigureOut">
              <a:rPr lang="es-CR" smtClean="0"/>
              <a:t>24/2/2021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CC388-C933-42BD-BA94-53F8F109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8FA31-B4D3-4284-97EE-F0BFCD99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7DF-2969-4848-BF9E-7298E806739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0503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0BF86-F692-4D84-89D0-ECF3CCA5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8ED2A-3441-427E-AA94-D855095C5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2B2C2-6805-40F2-981F-2E493E26D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F9F4-C0CC-4AAA-B71C-5FD3C1296D33}" type="datetimeFigureOut">
              <a:rPr lang="es-CR" smtClean="0"/>
              <a:t>24/2/2021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9F6C9-7515-427D-8C96-9D1BD96CF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AF3E7-138A-4A2C-A3DF-3F721872E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C97DF-2969-4848-BF9E-7298E806739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333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B891753-3842-4E22-A690-C39CB0A1E44B}"/>
              </a:ext>
            </a:extLst>
          </p:cNvPr>
          <p:cNvGrpSpPr/>
          <p:nvPr/>
        </p:nvGrpSpPr>
        <p:grpSpPr>
          <a:xfrm>
            <a:off x="3976709" y="2117465"/>
            <a:ext cx="4010295" cy="2623069"/>
            <a:chOff x="561705" y="1556791"/>
            <a:chExt cx="4010295" cy="262306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6280793-0304-4AEA-B92D-71B49F2BA2F4}"/>
                </a:ext>
              </a:extLst>
            </p:cNvPr>
            <p:cNvCxnSpPr>
              <a:cxnSpLocks/>
            </p:cNvCxnSpPr>
            <p:nvPr/>
          </p:nvCxnSpPr>
          <p:spPr>
            <a:xfrm>
              <a:off x="1209515" y="1994356"/>
              <a:ext cx="24937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9134FA1-9FFD-496C-9BF3-90E4F8E712F2}"/>
                </a:ext>
              </a:extLst>
            </p:cNvPr>
            <p:cNvCxnSpPr>
              <a:cxnSpLocks/>
            </p:cNvCxnSpPr>
            <p:nvPr/>
          </p:nvCxnSpPr>
          <p:spPr>
            <a:xfrm>
              <a:off x="1209515" y="2570420"/>
              <a:ext cx="24937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2A04C7-5C26-44CA-A883-A24C745AA00E}"/>
                </a:ext>
              </a:extLst>
            </p:cNvPr>
            <p:cNvCxnSpPr>
              <a:cxnSpLocks/>
            </p:cNvCxnSpPr>
            <p:nvPr/>
          </p:nvCxnSpPr>
          <p:spPr>
            <a:xfrm>
              <a:off x="1209515" y="3074476"/>
              <a:ext cx="2493704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348FA5-1841-4975-B57B-33BB322ACA25}"/>
                </a:ext>
              </a:extLst>
            </p:cNvPr>
            <p:cNvCxnSpPr>
              <a:cxnSpLocks/>
            </p:cNvCxnSpPr>
            <p:nvPr/>
          </p:nvCxnSpPr>
          <p:spPr>
            <a:xfrm>
              <a:off x="1209515" y="3578532"/>
              <a:ext cx="24937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BCE8B02-E96F-42AF-995E-CB833A647237}"/>
                </a:ext>
              </a:extLst>
            </p:cNvPr>
            <p:cNvCxnSpPr/>
            <p:nvPr/>
          </p:nvCxnSpPr>
          <p:spPr>
            <a:xfrm>
              <a:off x="1497547" y="1994356"/>
              <a:ext cx="0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982D333-5ECE-4CC3-AF2D-A50ADBF47F73}"/>
                </a:ext>
              </a:extLst>
            </p:cNvPr>
            <p:cNvCxnSpPr>
              <a:cxnSpLocks/>
            </p:cNvCxnSpPr>
            <p:nvPr/>
          </p:nvCxnSpPr>
          <p:spPr>
            <a:xfrm>
              <a:off x="3027347" y="2570420"/>
              <a:ext cx="0" cy="3383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1D528D7-F8CC-40FD-9FE8-72137CC91D02}"/>
                </a:ext>
              </a:extLst>
            </p:cNvPr>
            <p:cNvCxnSpPr/>
            <p:nvPr/>
          </p:nvCxnSpPr>
          <p:spPr>
            <a:xfrm>
              <a:off x="1497547" y="3074476"/>
              <a:ext cx="0" cy="5040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F530088-E3EC-4348-AFAC-7658802E37BF}"/>
                </a:ext>
              </a:extLst>
            </p:cNvPr>
            <p:cNvCxnSpPr/>
            <p:nvPr/>
          </p:nvCxnSpPr>
          <p:spPr>
            <a:xfrm>
              <a:off x="2289635" y="2570420"/>
              <a:ext cx="0" cy="10081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D368E85-D30E-4661-A67B-EB0A934B8A28}"/>
                </a:ext>
              </a:extLst>
            </p:cNvPr>
            <p:cNvCxnSpPr>
              <a:cxnSpLocks/>
            </p:cNvCxnSpPr>
            <p:nvPr/>
          </p:nvCxnSpPr>
          <p:spPr>
            <a:xfrm>
              <a:off x="2649675" y="1994356"/>
              <a:ext cx="0" cy="914412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8331FD-19B9-4ABC-AD7B-656916BDC398}"/>
                </a:ext>
              </a:extLst>
            </p:cNvPr>
            <p:cNvSpPr txBox="1"/>
            <p:nvPr/>
          </p:nvSpPr>
          <p:spPr>
            <a:xfrm>
              <a:off x="1469015" y="2131822"/>
              <a:ext cx="883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χ</a:t>
              </a:r>
              <a:r>
                <a:rPr lang="en-US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=4.05 eV</a:t>
              </a:r>
              <a:endParaRPr lang="es-CR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CECD59-B9FF-4A65-BFB0-1E65182D28A9}"/>
                </a:ext>
              </a:extLst>
            </p:cNvPr>
            <p:cNvSpPr txBox="1"/>
            <p:nvPr/>
          </p:nvSpPr>
          <p:spPr>
            <a:xfrm>
              <a:off x="3022820" y="2593520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&gt;3kT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17D06A-D499-4271-8D24-179B5773E43C}"/>
                </a:ext>
              </a:extLst>
            </p:cNvPr>
            <p:cNvSpPr txBox="1"/>
            <p:nvPr/>
          </p:nvSpPr>
          <p:spPr>
            <a:xfrm>
              <a:off x="1487878" y="3093499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Eg</a:t>
              </a:r>
              <a:r>
                <a:rPr lang="en-US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/2=</a:t>
              </a:r>
            </a:p>
            <a:p>
              <a:r>
                <a:rPr lang="en-US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0.56 eV</a:t>
              </a:r>
              <a:endParaRPr lang="es-CR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DC4B37-9BC7-4C7C-BCEF-8B0725EA6CC7}"/>
                </a:ext>
              </a:extLst>
            </p:cNvPr>
            <p:cNvSpPr txBox="1"/>
            <p:nvPr/>
          </p:nvSpPr>
          <p:spPr>
            <a:xfrm>
              <a:off x="2284741" y="3170617"/>
              <a:ext cx="990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Eg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=1.12 eV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541856-05EC-4D64-82C6-27AF6CEFAE30}"/>
                </a:ext>
              </a:extLst>
            </p:cNvPr>
            <p:cNvSpPr txBox="1"/>
            <p:nvPr/>
          </p:nvSpPr>
          <p:spPr>
            <a:xfrm>
              <a:off x="2640622" y="2166776"/>
              <a:ext cx="1592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ϕS</a:t>
              </a:r>
              <a:r>
                <a:rPr lang="es-CR" sz="12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(depende de N</a:t>
              </a:r>
              <a:r>
                <a:rPr lang="es-CR" sz="1200" baseline="-250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s-CR" sz="12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F26967-9EFE-48BB-A7D0-97CD66603009}"/>
                </a:ext>
              </a:extLst>
            </p:cNvPr>
            <p:cNvSpPr txBox="1"/>
            <p:nvPr/>
          </p:nvSpPr>
          <p:spPr>
            <a:xfrm>
              <a:off x="3682614" y="1854823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  <a:endParaRPr lang="es-CR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874B30-955D-473F-837D-1849DEB44C25}"/>
                </a:ext>
              </a:extLst>
            </p:cNvPr>
            <p:cNvSpPr txBox="1"/>
            <p:nvPr/>
          </p:nvSpPr>
          <p:spPr>
            <a:xfrm>
              <a:off x="3682614" y="243192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Ec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0B6BEF-12AA-4D88-BDC4-921EA4921E17}"/>
                </a:ext>
              </a:extLst>
            </p:cNvPr>
            <p:cNvSpPr txBox="1"/>
            <p:nvPr/>
          </p:nvSpPr>
          <p:spPr>
            <a:xfrm>
              <a:off x="3682614" y="3440032"/>
              <a:ext cx="3642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Ev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34E486-BD8B-49D1-9589-E442290A347F}"/>
                </a:ext>
              </a:extLst>
            </p:cNvPr>
            <p:cNvSpPr txBox="1"/>
            <p:nvPr/>
          </p:nvSpPr>
          <p:spPr>
            <a:xfrm>
              <a:off x="3682614" y="2930178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</a:t>
              </a:r>
              <a:endParaRPr lang="es-CR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82B2CD-A0B9-46D0-9945-E980D7518071}"/>
                </a:ext>
              </a:extLst>
            </p:cNvPr>
            <p:cNvSpPr txBox="1"/>
            <p:nvPr/>
          </p:nvSpPr>
          <p:spPr>
            <a:xfrm>
              <a:off x="1916785" y="1613756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SILICIO N</a:t>
              </a:r>
              <a:endParaRPr lang="es-CR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2775A60-8939-4F85-85D9-5D78649CE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584" y="1556792"/>
              <a:ext cx="0" cy="2376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1B21749-B401-4A64-904D-A714023362D8}"/>
                    </a:ext>
                  </a:extLst>
                </p:cNvPr>
                <p:cNvSpPr txBox="1"/>
                <p:nvPr/>
              </p:nvSpPr>
              <p:spPr>
                <a:xfrm rot="16200000">
                  <a:off x="-68885" y="2187381"/>
                  <a:ext cx="147662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𝑞𝑉</m:t>
                      </m:r>
                    </m:oMath>
                  </a14:m>
                  <a:r>
                    <a:rPr lang="es-CR" sz="1400">
                      <a:latin typeface="Arial" panose="020B0604020202020204" pitchFamily="34" charset="0"/>
                      <a:cs typeface="Arial" panose="020B0604020202020204" pitchFamily="34" charset="0"/>
                    </a:rPr>
                    <a:t> (energía)</a:t>
                  </a: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1B21749-B401-4A64-904D-A714023362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8885" y="2187381"/>
                  <a:ext cx="1476623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25000" t="-6996" r="-47222" b="-3704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6412AC9-A4C0-4733-B979-D247FCAABB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751" y="3941836"/>
              <a:ext cx="373824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FB68B75-8E53-4AD7-8594-3985411FED70}"/>
                    </a:ext>
                  </a:extLst>
                </p:cNvPr>
                <p:cNvSpPr txBox="1"/>
                <p:nvPr/>
              </p:nvSpPr>
              <p:spPr>
                <a:xfrm>
                  <a:off x="3489897" y="3964416"/>
                  <a:ext cx="92717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s-CR" sz="1400">
                      <a:latin typeface="Arial" panose="020B0604020202020204" pitchFamily="34" charset="0"/>
                      <a:cs typeface="Arial" panose="020B0604020202020204" pitchFamily="34" charset="0"/>
                    </a:rPr>
                    <a:t> (posición)</a:t>
                  </a: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FB68B75-8E53-4AD7-8594-3985411FE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9897" y="3964416"/>
                  <a:ext cx="927177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5263" t="-25000" r="-12500" b="-47222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D528BF-8296-4895-8F86-646A62D771B6}"/>
                </a:ext>
              </a:extLst>
            </p:cNvPr>
            <p:cNvCxnSpPr>
              <a:cxnSpLocks/>
            </p:cNvCxnSpPr>
            <p:nvPr/>
          </p:nvCxnSpPr>
          <p:spPr>
            <a:xfrm>
              <a:off x="1209515" y="2908768"/>
              <a:ext cx="249370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5FC530-C119-44C8-AB13-08D435DA95E9}"/>
                </a:ext>
              </a:extLst>
            </p:cNvPr>
            <p:cNvSpPr txBox="1"/>
            <p:nvPr/>
          </p:nvSpPr>
          <p:spPr>
            <a:xfrm>
              <a:off x="3682614" y="2759130"/>
              <a:ext cx="349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200" baseline="-250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s-CR" sz="12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75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Jose Montero Rodriguez</dc:creator>
  <cp:lastModifiedBy>Juan Jose Montero Rodriguez</cp:lastModifiedBy>
  <cp:revision>1</cp:revision>
  <dcterms:created xsi:type="dcterms:W3CDTF">2021-02-24T20:33:41Z</dcterms:created>
  <dcterms:modified xsi:type="dcterms:W3CDTF">2021-02-24T20:34:12Z</dcterms:modified>
</cp:coreProperties>
</file>