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" userId="9053abfb-f6c4-4d98-abbd-3a9025514389" providerId="ADAL" clId="{103A7E39-FB77-4351-9296-1F0B4709A15B}"/>
    <pc:docChg chg="custSel modSld">
      <pc:chgData name="Juan Jose" userId="9053abfb-f6c4-4d98-abbd-3a9025514389" providerId="ADAL" clId="{103A7E39-FB77-4351-9296-1F0B4709A15B}" dt="2021-02-28T22:00:53.022" v="0" actId="478"/>
      <pc:docMkLst>
        <pc:docMk/>
      </pc:docMkLst>
      <pc:sldChg chg="delSp mod">
        <pc:chgData name="Juan Jose" userId="9053abfb-f6c4-4d98-abbd-3a9025514389" providerId="ADAL" clId="{103A7E39-FB77-4351-9296-1F0B4709A15B}" dt="2021-02-28T22:00:53.022" v="0" actId="478"/>
        <pc:sldMkLst>
          <pc:docMk/>
          <pc:sldMk cId="1288286085" sldId="256"/>
        </pc:sldMkLst>
        <pc:spChg chg="del">
          <ac:chgData name="Juan Jose" userId="9053abfb-f6c4-4d98-abbd-3a9025514389" providerId="ADAL" clId="{103A7E39-FB77-4351-9296-1F0B4709A15B}" dt="2021-02-28T22:00:53.022" v="0" actId="478"/>
          <ac:spMkLst>
            <pc:docMk/>
            <pc:sldMk cId="1288286085" sldId="256"/>
            <ac:spMk id="36" creationId="{9AA5796E-D6C2-42E0-B57A-C6A0AC923FB5}"/>
          </ac:spMkLst>
        </pc:spChg>
        <pc:spChg chg="del">
          <ac:chgData name="Juan Jose" userId="9053abfb-f6c4-4d98-abbd-3a9025514389" providerId="ADAL" clId="{103A7E39-FB77-4351-9296-1F0B4709A15B}" dt="2021-02-28T22:00:53.022" v="0" actId="478"/>
          <ac:spMkLst>
            <pc:docMk/>
            <pc:sldMk cId="1288286085" sldId="256"/>
            <ac:spMk id="37" creationId="{86C38B39-5E42-4449-87C6-39CDEAACBD1A}"/>
          </ac:spMkLst>
        </pc:spChg>
      </pc:sldChg>
    </pc:docChg>
  </pc:docChgLst>
  <pc:docChgLst>
    <pc:chgData name="Juan Jose" userId="9053abfb-f6c4-4d98-abbd-3a9025514389" providerId="ADAL" clId="{90F01A31-E917-436A-BC83-908D63223BDA}"/>
    <pc:docChg chg="modSld">
      <pc:chgData name="Juan Jose" userId="9053abfb-f6c4-4d98-abbd-3a9025514389" providerId="ADAL" clId="{90F01A31-E917-436A-BC83-908D63223BDA}" dt="2021-02-28T22:03:04.182" v="2" actId="14100"/>
      <pc:docMkLst>
        <pc:docMk/>
      </pc:docMkLst>
      <pc:sldChg chg="modSp mod">
        <pc:chgData name="Juan Jose" userId="9053abfb-f6c4-4d98-abbd-3a9025514389" providerId="ADAL" clId="{90F01A31-E917-436A-BC83-908D63223BDA}" dt="2021-02-28T22:03:04.182" v="2" actId="14100"/>
        <pc:sldMkLst>
          <pc:docMk/>
          <pc:sldMk cId="1288286085" sldId="256"/>
        </pc:sldMkLst>
        <pc:grpChg chg="mod">
          <ac:chgData name="Juan Jose" userId="9053abfb-f6c4-4d98-abbd-3a9025514389" providerId="ADAL" clId="{90F01A31-E917-436A-BC83-908D63223BDA}" dt="2021-02-28T22:02:55.732" v="1" actId="1035"/>
          <ac:grpSpMkLst>
            <pc:docMk/>
            <pc:sldMk cId="1288286085" sldId="256"/>
            <ac:grpSpMk id="13" creationId="{F3658A2C-6983-4773-9D6E-7FF10FE425DB}"/>
          </ac:grpSpMkLst>
        </pc:grpChg>
        <pc:cxnChg chg="mod">
          <ac:chgData name="Juan Jose" userId="9053abfb-f6c4-4d98-abbd-3a9025514389" providerId="ADAL" clId="{90F01A31-E917-436A-BC83-908D63223BDA}" dt="2021-02-28T22:03:04.182" v="2" actId="14100"/>
          <ac:cxnSpMkLst>
            <pc:docMk/>
            <pc:sldMk cId="1288286085" sldId="256"/>
            <ac:cxnSpMk id="12" creationId="{12774DD5-C2CF-4C9B-A97F-F1D1121342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B4B5-9D88-41F5-8842-06AE3A21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DD5-3419-45BA-B9AA-38341135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423A-C9D9-4A3D-9F07-F918E67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BD9E-E2D4-480C-A4B4-A3A2CB7D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B03D-7FC1-43C6-B2FF-963A9F73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741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C99C-B295-450A-99F0-0E89EE4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2E8F-C37B-407F-B8E2-8D70B0EE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48DA-3B60-40B0-A0D9-D3512895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B796-FBED-4237-A696-44BACCB6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3488-0696-410B-B24D-9CA705F2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9A42-8D9F-420C-8312-99D467B0C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19417-C798-4427-8650-53E21278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A27-433C-4C2D-A087-720B0D59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2029-3CF8-409B-BD00-02479ECC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E136-2F5C-408C-B697-D0D4C9A3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821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9BBF-84D7-45A5-82F1-BCE8032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1F78-5150-48EA-AE1C-9F9B97F0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5256-D086-46CD-BAFE-1C007C6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FF3F7-0FEE-4E0D-9F6E-89868B80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D157-C710-44BA-941F-08A463A6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20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14DD-E47B-42B1-A468-03BA119E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CF2B-E7A0-4AFA-8069-0C245E37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79EA-9153-4A7C-87AE-2FD0BF3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1E54-BBDB-44E3-9FB8-1D4B73B1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F05F-ACD1-4E08-B8B4-BD8B6E47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893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1298-52A5-42EB-949A-785E691E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7155-4050-4AD4-B051-A567FC722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8C73-C32A-4EB8-B43E-254706E6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652A-B602-4F42-AA35-EB1CA304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1C7A3-A080-4525-BDDC-EAD7BBF9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381-ACE6-42BB-912A-E90F8105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26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B0C9-0DF6-4787-AFF0-B322D8E1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6C58-BF3F-44FB-841A-7853CDA5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E4D7-5D3D-4792-852A-3C218560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FF103-68D0-4FF6-9F58-266CB45E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B1FAA-573F-432E-A796-7C8133CB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E146B-19F1-4722-B188-540216D5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00FDF-44CB-4153-9021-9ACDDB65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C981-CE55-4DBB-80DF-02F5D01A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44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C41A-7790-4074-A25B-A9D2B98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03CAF-974B-4E2A-9BC9-355225B9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E2A1-76F5-43C4-820E-02BBCB52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5DB73-3125-42EB-B2C1-79D4AD51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82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0973-9350-499B-9DBA-686741B5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3731F-22FC-4448-866B-FE6F5CF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9B25B-DC3B-42BD-B64E-10213D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36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56D-34EF-41D2-95DC-12B3587F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A640-FFCF-4237-A8C0-03EE5027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92D5-BDD4-4BA8-B7BC-6D10D852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A2F4F-7BE4-43FA-8022-C1C62F9F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E2F9C-1F9C-4035-8E7D-5D56C5B8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370E-8E7F-42AC-B8AE-F7A428B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99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A697-1CB5-4DC4-85D7-EDA65B58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531CA-5AC8-482F-9AC3-EBBCADF06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AF42-A43A-489B-8C9E-499980A0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2DF60-5BE5-421C-B3BE-0BBCFA86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6F8E-4CA8-4A3E-8154-EE20E1C8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2E5C-C6C5-4E4D-88CD-B255B249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556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C7F96-BEF3-4E39-900B-E3F2F3F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C609-0309-43DA-8851-70D5ED7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254-63F6-4307-B9CC-F7429358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595D-223E-4E3D-BB66-1E141C0F074A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9E3A-1801-4208-B398-10998BB6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3C12-98D9-490B-B779-2A18C25D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8D13-8498-4473-9788-A8E705468AC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986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D00B75D-433B-4440-A737-EF67AE513FC8}"/>
              </a:ext>
            </a:extLst>
          </p:cNvPr>
          <p:cNvGrpSpPr/>
          <p:nvPr/>
        </p:nvGrpSpPr>
        <p:grpSpPr>
          <a:xfrm>
            <a:off x="3361211" y="1139268"/>
            <a:ext cx="2301988" cy="2902645"/>
            <a:chOff x="1598671" y="2199442"/>
            <a:chExt cx="2301988" cy="290264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8F27244-A530-40B7-B6E9-B40480822FD4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0BB861-DEB1-4C67-9875-8804C13867DB}"/>
                </a:ext>
              </a:extLst>
            </p:cNvPr>
            <p:cNvCxnSpPr/>
            <p:nvPr/>
          </p:nvCxnSpPr>
          <p:spPr>
            <a:xfrm>
              <a:off x="2186209" y="4014204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05B36F-41E6-4471-BE39-A2073C1B81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68" y="2666612"/>
              <a:ext cx="0" cy="13475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E57F7-3C88-4623-BD2B-73F930037663}"/>
                </a:ext>
              </a:extLst>
            </p:cNvPr>
            <p:cNvSpPr txBox="1"/>
            <p:nvPr/>
          </p:nvSpPr>
          <p:spPr>
            <a:xfrm>
              <a:off x="2502915" y="283903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13B520-79AC-4A13-BF85-2DABD87660C9}"/>
                </a:ext>
              </a:extLst>
            </p:cNvPr>
            <p:cNvSpPr txBox="1"/>
            <p:nvPr/>
          </p:nvSpPr>
          <p:spPr>
            <a:xfrm>
              <a:off x="1598671" y="252707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FB174E-3499-417D-AF8B-AEA4B0A96A97}"/>
                </a:ext>
              </a:extLst>
            </p:cNvPr>
            <p:cNvSpPr txBox="1"/>
            <p:nvPr/>
          </p:nvSpPr>
          <p:spPr>
            <a:xfrm>
              <a:off x="1659584" y="3875704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151BD0-E046-4834-8E6E-44D51C1448AE}"/>
                </a:ext>
              </a:extLst>
            </p:cNvPr>
            <p:cNvSpPr txBox="1"/>
            <p:nvPr/>
          </p:nvSpPr>
          <p:spPr>
            <a:xfrm>
              <a:off x="2606075" y="2286012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774DD5-C2CF-4C9B-A97F-F1D1121342F0}"/>
                </a:ext>
              </a:extLst>
            </p:cNvPr>
            <p:cNvCxnSpPr>
              <a:cxnSpLocks/>
            </p:cNvCxnSpPr>
            <p:nvPr/>
          </p:nvCxnSpPr>
          <p:spPr>
            <a:xfrm>
              <a:off x="3886761" y="2199442"/>
              <a:ext cx="0" cy="29026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658A2C-6983-4773-9D6E-7FF10FE425DB}"/>
              </a:ext>
            </a:extLst>
          </p:cNvPr>
          <p:cNvGrpSpPr/>
          <p:nvPr/>
        </p:nvGrpSpPr>
        <p:grpSpPr>
          <a:xfrm>
            <a:off x="5656748" y="1666526"/>
            <a:ext cx="3064227" cy="2164830"/>
            <a:chOff x="4713748" y="2288769"/>
            <a:chExt cx="3064227" cy="216483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975C2D-F14C-46F3-A8A0-D9A56DDDA4F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05DE00-3E52-47CA-9042-883332203A1E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D918-CF47-4649-A7D3-8D085AD3B209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43A992-6DB5-467F-9BC2-2C6642A63E78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7A9026-21D6-4685-9447-AAE34413A091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7BC127-CDCA-4925-B0C5-03C161B5AA4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7151FF-067B-49D5-800A-873D5C91AD68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0C037E-564B-4292-A7E1-2BCE15FF8EDA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3F3ACF-B13B-4CE4-BAF1-21427BC6690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FB52D1-0D29-4F69-9EF2-68B0F20E3BBB}"/>
                </a:ext>
              </a:extLst>
            </p:cNvPr>
            <p:cNvSpPr txBox="1"/>
            <p:nvPr/>
          </p:nvSpPr>
          <p:spPr>
            <a:xfrm>
              <a:off x="4973248" y="2806835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236E80-B0E5-4280-ACFE-A7CFE6E7EFC8}"/>
                </a:ext>
              </a:extLst>
            </p:cNvPr>
            <p:cNvSpPr txBox="1"/>
            <p:nvPr/>
          </p:nvSpPr>
          <p:spPr>
            <a:xfrm>
              <a:off x="6527053" y="3268533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7F8A2-7F65-4D34-BDD8-61DD8AF7B4F7}"/>
                </a:ext>
              </a:extLst>
            </p:cNvPr>
            <p:cNvSpPr txBox="1"/>
            <p:nvPr/>
          </p:nvSpPr>
          <p:spPr>
            <a:xfrm>
              <a:off x="4959763" y="387397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284158-FA7E-4F58-B52E-57460A5A1FA7}"/>
                </a:ext>
              </a:extLst>
            </p:cNvPr>
            <p:cNvSpPr txBox="1"/>
            <p:nvPr/>
          </p:nvSpPr>
          <p:spPr>
            <a:xfrm>
              <a:off x="5788974" y="3873977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29BAA3-7D07-472E-9DE1-306BAC8C381B}"/>
                </a:ext>
              </a:extLst>
            </p:cNvPr>
            <p:cNvSpPr txBox="1"/>
            <p:nvPr/>
          </p:nvSpPr>
          <p:spPr>
            <a:xfrm>
              <a:off x="6144855" y="284178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04FF-BFAB-40C5-ACA1-F27217878D2D}"/>
                </a:ext>
              </a:extLst>
            </p:cNvPr>
            <p:cNvSpPr txBox="1"/>
            <p:nvPr/>
          </p:nvSpPr>
          <p:spPr>
            <a:xfrm>
              <a:off x="7138056" y="2529836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8C90EF-C746-4629-B281-56A72A990419}"/>
                </a:ext>
              </a:extLst>
            </p:cNvPr>
            <p:cNvSpPr txBox="1"/>
            <p:nvPr/>
          </p:nvSpPr>
          <p:spPr>
            <a:xfrm>
              <a:off x="7165306" y="310693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A9C9E7-79AC-4269-8D85-D1FCF762974A}"/>
                </a:ext>
              </a:extLst>
            </p:cNvPr>
            <p:cNvSpPr txBox="1"/>
            <p:nvPr/>
          </p:nvSpPr>
          <p:spPr>
            <a:xfrm>
              <a:off x="7165307" y="411504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4DCE83-9C38-45C4-95E0-8F2C75C2574B}"/>
                </a:ext>
              </a:extLst>
            </p:cNvPr>
            <p:cNvSpPr txBox="1"/>
            <p:nvPr/>
          </p:nvSpPr>
          <p:spPr>
            <a:xfrm>
              <a:off x="7172520" y="3605191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CB51A5-B3A1-4D3D-A688-19A56BFBD8B1}"/>
                </a:ext>
              </a:extLst>
            </p:cNvPr>
            <p:cNvSpPr txBox="1"/>
            <p:nvPr/>
          </p:nvSpPr>
          <p:spPr>
            <a:xfrm>
              <a:off x="5303197" y="2288769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42A6EA-B5F5-4903-A18C-4816E587BBE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2FC137-0509-420E-ABDB-8C804A1C74F5}"/>
                </a:ext>
              </a:extLst>
            </p:cNvPr>
            <p:cNvSpPr txBox="1"/>
            <p:nvPr/>
          </p:nvSpPr>
          <p:spPr>
            <a:xfrm>
              <a:off x="7156489" y="3434143"/>
              <a:ext cx="495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28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66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2552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2</cp:revision>
  <dcterms:created xsi:type="dcterms:W3CDTF">2021-02-28T21:58:04Z</dcterms:created>
  <dcterms:modified xsi:type="dcterms:W3CDTF">2021-02-28T22:03:05Z</dcterms:modified>
</cp:coreProperties>
</file>