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3A69-73C2-4947-9FC8-6CFC64D9E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4D104-B89C-4F9A-A4B5-70056C52A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DC409-D892-4E9A-8E02-BE85600C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9695-E8B1-4D9E-A71D-305F2C31FE97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6EC74-9A19-47AD-ACB3-26DCA27C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54D30-1545-4A55-B3C0-08757448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9168-B1CF-431A-B7A7-20F5E356913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2207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BE90-5F69-41A9-84F6-2245EE91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A88FF-23E1-4B36-A0A8-47065C434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48169-A331-449A-B7C9-2C5D052F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9695-E8B1-4D9E-A71D-305F2C31FE97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E879-0299-4393-BC22-9B921CA3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30B89-5C95-4809-8093-D53C583E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9168-B1CF-431A-B7A7-20F5E356913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3081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0A202-8E96-43CC-A26B-0092A8CF0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42450-73C7-4ADB-9B97-0BD51A08A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19CEA-0C06-4E42-9892-085AC9FC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9695-E8B1-4D9E-A71D-305F2C31FE97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05FFF-0B09-44C5-B4D2-ADBB5B2A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6DB7E-42D6-4463-A836-EC5CBB0A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9168-B1CF-431A-B7A7-20F5E356913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0492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9201-DA6A-422B-9C11-F4DF92EE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0F33-6864-4C00-A197-58DE1205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2AA0C-8C9A-440B-A803-8B26EE2E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9695-E8B1-4D9E-A71D-305F2C31FE97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01EEA-9D27-4111-85E0-A458C7EF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EE5B6-7FEA-4CBF-8079-AE335AF9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9168-B1CF-431A-B7A7-20F5E356913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0862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EE61-04CD-4B23-A360-B323ED9D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F9A96-5A38-4DA2-BAD7-FC691B55C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EA28E-FCCB-48C0-891C-5A74D6EC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9695-E8B1-4D9E-A71D-305F2C31FE97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6042-CFD8-46BC-A99A-F01F12DE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1967-5372-49ED-8D62-2C162E27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9168-B1CF-431A-B7A7-20F5E356913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1397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AEED-9FC8-4F73-BE62-76F62A88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B05E-E990-47F9-B5BA-B2A9B295F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71AD5-8783-4973-B63B-4216EEA5D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C36DE-43D9-4C77-B64E-32B874E4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9695-E8B1-4D9E-A71D-305F2C31FE97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D84E3-F17E-433B-B223-5A8FAD2C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57E3C-232E-42FF-8185-DB33FD2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9168-B1CF-431A-B7A7-20F5E356913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4290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EF33-5F2E-4E16-BE19-0CCC7370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504AE-CEFD-43FE-B1B0-8E5477838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520EC-FC2C-43A1-9CF3-F957357D7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31BB9-328E-4297-B399-34B5C8201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CE4A9-20B7-404A-A91E-1AF0853B0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16ECC-69F8-4861-AB44-7311D119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9695-E8B1-4D9E-A71D-305F2C31FE97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D6FCC-056F-42B5-83F2-21AD884E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9D08C-2A28-49D3-A999-EF30E79F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9168-B1CF-431A-B7A7-20F5E356913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8874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CAA6-AFE0-4017-97EB-6D781ECF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E26C5-B5C0-448C-9C5B-7AA788A4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9695-E8B1-4D9E-A71D-305F2C31FE97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8CA57-0836-4F8B-9118-59531967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2370C-946A-404E-8AC3-ED9C54F2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9168-B1CF-431A-B7A7-20F5E356913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15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F0C22-56AB-4203-8C71-A3C674E6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9695-E8B1-4D9E-A71D-305F2C31FE97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D654D-21DB-4F5C-A79C-C4901B5B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AEECC-333A-44DC-9058-81B6A7BF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9168-B1CF-431A-B7A7-20F5E356913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7788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25F9-D909-4F7A-950A-8EC70852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9B6A-3B1A-486B-BA4E-FAAEE336A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B494A-2FED-4373-8946-A50198A18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DAE2E-3B07-43F3-825E-07DCF4D4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9695-E8B1-4D9E-A71D-305F2C31FE97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7CC7A-676B-44C0-99A6-500F2F63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B3CBA-403D-40B5-B074-928C52BF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9168-B1CF-431A-B7A7-20F5E356913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0227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859F-2A62-4A4E-9001-572BC876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64CF2-A0FA-420A-BF7A-0E20AB276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B6062-6430-4FF6-843F-B8140BC7A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DB6EC-7C9D-401A-A11E-009ABB49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9695-E8B1-4D9E-A71D-305F2C31FE97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D4977-610F-46AE-9797-03D6D77F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6B950-1543-45E8-811D-6B25C10D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9168-B1CF-431A-B7A7-20F5E356913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0572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6C1A9-6707-4EA5-9D32-A41F8C6B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793D4-A8A1-4EAA-824E-57EBBF866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4280C-5B6E-41AC-9193-45BA05C3F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9695-E8B1-4D9E-A71D-305F2C31FE97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C505-6BF4-4680-9431-7505C9AF4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9BB2-2D5E-4F29-A251-7D9901672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9168-B1CF-431A-B7A7-20F5E356913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2723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98483E-BA2D-4990-B693-5A048EF945DA}"/>
              </a:ext>
            </a:extLst>
          </p:cNvPr>
          <p:cNvGrpSpPr/>
          <p:nvPr/>
        </p:nvGrpSpPr>
        <p:grpSpPr>
          <a:xfrm>
            <a:off x="2208271" y="2199442"/>
            <a:ext cx="5347791" cy="3032958"/>
            <a:chOff x="2208271" y="2199442"/>
            <a:chExt cx="5347791" cy="303295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EFC3896-1300-4D61-8CDF-D956034AEDF2}"/>
                </a:ext>
              </a:extLst>
            </p:cNvPr>
            <p:cNvCxnSpPr>
              <a:cxnSpLocks/>
            </p:cNvCxnSpPr>
            <p:nvPr/>
          </p:nvCxnSpPr>
          <p:spPr>
            <a:xfrm>
              <a:off x="4779867" y="3100304"/>
              <a:ext cx="2205672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CCFEEE-9AC5-4EB6-90F5-301CDB5BF4E8}"/>
                </a:ext>
              </a:extLst>
            </p:cNvPr>
            <p:cNvCxnSpPr>
              <a:cxnSpLocks/>
            </p:cNvCxnSpPr>
            <p:nvPr/>
          </p:nvCxnSpPr>
          <p:spPr>
            <a:xfrm>
              <a:off x="4779867" y="3676368"/>
              <a:ext cx="2205672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1EF492F-EFF9-4DB2-8C0D-EE27DF9FFA9A}"/>
                </a:ext>
              </a:extLst>
            </p:cNvPr>
            <p:cNvCxnSpPr>
              <a:cxnSpLocks/>
            </p:cNvCxnSpPr>
            <p:nvPr/>
          </p:nvCxnSpPr>
          <p:spPr>
            <a:xfrm>
              <a:off x="4779867" y="4180424"/>
              <a:ext cx="2205672" cy="0"/>
            </a:xfrm>
            <a:prstGeom prst="line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FA491E-6CC3-4B71-B807-7799E8E061A5}"/>
                </a:ext>
              </a:extLst>
            </p:cNvPr>
            <p:cNvCxnSpPr>
              <a:cxnSpLocks/>
            </p:cNvCxnSpPr>
            <p:nvPr/>
          </p:nvCxnSpPr>
          <p:spPr>
            <a:xfrm>
              <a:off x="4779867" y="4684480"/>
              <a:ext cx="2205672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F85C1A1-2686-48E7-91E3-E4589988DAA3}"/>
                </a:ext>
              </a:extLst>
            </p:cNvPr>
            <p:cNvCxnSpPr>
              <a:cxnSpLocks/>
            </p:cNvCxnSpPr>
            <p:nvPr/>
          </p:nvCxnSpPr>
          <p:spPr>
            <a:xfrm>
              <a:off x="6309667" y="3676368"/>
              <a:ext cx="0" cy="33834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3DED44-D428-4B52-80DB-1DC05066553A}"/>
                </a:ext>
              </a:extLst>
            </p:cNvPr>
            <p:cNvCxnSpPr/>
            <p:nvPr/>
          </p:nvCxnSpPr>
          <p:spPr>
            <a:xfrm>
              <a:off x="4779867" y="4180424"/>
              <a:ext cx="0" cy="50405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9915015-44B4-4401-8FC0-7A3B890EA2AC}"/>
                </a:ext>
              </a:extLst>
            </p:cNvPr>
            <p:cNvCxnSpPr/>
            <p:nvPr/>
          </p:nvCxnSpPr>
          <p:spPr>
            <a:xfrm>
              <a:off x="5571955" y="3676368"/>
              <a:ext cx="0" cy="1008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E082F4-879D-40B3-A1B3-EA8166D50905}"/>
                </a:ext>
              </a:extLst>
            </p:cNvPr>
            <p:cNvCxnSpPr>
              <a:cxnSpLocks/>
            </p:cNvCxnSpPr>
            <p:nvPr/>
          </p:nvCxnSpPr>
          <p:spPr>
            <a:xfrm>
              <a:off x="5770912" y="3100304"/>
              <a:ext cx="0" cy="9138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EBB98C-964B-4C0B-907D-29340BDFFC49}"/>
                </a:ext>
              </a:extLst>
            </p:cNvPr>
            <p:cNvSpPr txBox="1"/>
            <p:nvPr/>
          </p:nvSpPr>
          <p:spPr>
            <a:xfrm>
              <a:off x="6305140" y="3699468"/>
              <a:ext cx="64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&gt;3kT</a:t>
              </a:r>
              <a:endParaRPr lang="es-CR"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FD62F3-E9F7-47D4-B01E-B1B4161966C0}"/>
                </a:ext>
              </a:extLst>
            </p:cNvPr>
            <p:cNvSpPr txBox="1"/>
            <p:nvPr/>
          </p:nvSpPr>
          <p:spPr>
            <a:xfrm>
              <a:off x="4737850" y="4304912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0.56 eV</a:t>
              </a:r>
              <a:endParaRPr lang="es-CR"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60A044-0D4B-4912-8390-8197ABCC130D}"/>
                </a:ext>
              </a:extLst>
            </p:cNvPr>
            <p:cNvSpPr txBox="1"/>
            <p:nvPr/>
          </p:nvSpPr>
          <p:spPr>
            <a:xfrm>
              <a:off x="5567061" y="4304912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Eg</a:t>
              </a:r>
              <a:r>
                <a:rPr lang="en-US" sz="16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=1.12 eV</a:t>
              </a:r>
              <a:endParaRPr lang="es-CR"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E86DF7-3697-484E-A322-EF5FD8F6D1F2}"/>
                </a:ext>
              </a:extLst>
            </p:cNvPr>
            <p:cNvSpPr txBox="1"/>
            <p:nvPr/>
          </p:nvSpPr>
          <p:spPr>
            <a:xfrm>
              <a:off x="5761859" y="3272724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6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s-CR"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DBCEC5-94C9-4E8F-8173-21C18AE1B871}"/>
                </a:ext>
              </a:extLst>
            </p:cNvPr>
            <p:cNvSpPr txBox="1"/>
            <p:nvPr/>
          </p:nvSpPr>
          <p:spPr>
            <a:xfrm>
              <a:off x="6916143" y="296077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  <a:endParaRPr lang="es-CR"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215F71-8DA3-4F46-9FA2-BD105DDBC0F1}"/>
                </a:ext>
              </a:extLst>
            </p:cNvPr>
            <p:cNvSpPr txBox="1"/>
            <p:nvPr/>
          </p:nvSpPr>
          <p:spPr>
            <a:xfrm>
              <a:off x="6943393" y="3537868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err="1">
                  <a:latin typeface="Arial" panose="020B0604020202020204" pitchFamily="34" charset="0"/>
                  <a:cs typeface="Arial" panose="020B0604020202020204" pitchFamily="34" charset="0"/>
                </a:rPr>
                <a:t>Ec</a:t>
              </a:r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2F71C-6801-4698-ADB0-6D53E9716345}"/>
                </a:ext>
              </a:extLst>
            </p:cNvPr>
            <p:cNvSpPr txBox="1"/>
            <p:nvPr/>
          </p:nvSpPr>
          <p:spPr>
            <a:xfrm>
              <a:off x="6943394" y="4545980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</a:t>
              </a:r>
              <a:endParaRPr lang="es-CR"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5E631D-199B-425E-9325-92305A4F3F93}"/>
                </a:ext>
              </a:extLst>
            </p:cNvPr>
            <p:cNvSpPr txBox="1"/>
            <p:nvPr/>
          </p:nvSpPr>
          <p:spPr>
            <a:xfrm>
              <a:off x="6950607" y="4036126"/>
              <a:ext cx="3658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</a:t>
              </a:r>
              <a:endParaRPr lang="es-CR"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A0EA54-FC6F-4AA2-8669-C5E021CB005D}"/>
                </a:ext>
              </a:extLst>
            </p:cNvPr>
            <p:cNvSpPr txBox="1"/>
            <p:nvPr/>
          </p:nvSpPr>
          <p:spPr>
            <a:xfrm>
              <a:off x="5081284" y="2719704"/>
              <a:ext cx="1132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SILICIO N</a:t>
              </a:r>
              <a:endParaRPr lang="es-CR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573F7B-26DF-491C-A9FD-94E47E7CAD6C}"/>
                </a:ext>
              </a:extLst>
            </p:cNvPr>
            <p:cNvCxnSpPr>
              <a:cxnSpLocks/>
            </p:cNvCxnSpPr>
            <p:nvPr/>
          </p:nvCxnSpPr>
          <p:spPr>
            <a:xfrm>
              <a:off x="4496361" y="4014716"/>
              <a:ext cx="248917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A328CD-2116-4E09-BA4A-4385FE238569}"/>
                </a:ext>
              </a:extLst>
            </p:cNvPr>
            <p:cNvSpPr txBox="1"/>
            <p:nvPr/>
          </p:nvSpPr>
          <p:spPr>
            <a:xfrm>
              <a:off x="6934576" y="3865078"/>
              <a:ext cx="495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600" baseline="-25000">
                  <a:latin typeface="Arial" panose="020B0604020202020204" pitchFamily="34" charset="0"/>
                  <a:cs typeface="Arial" panose="020B0604020202020204" pitchFamily="34" charset="0"/>
                </a:rPr>
                <a:t>FS</a:t>
              </a:r>
              <a:endParaRPr lang="es-CR" sz="1600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16EA87-7F9C-4555-ABA9-88A6D4BFEC37}"/>
                </a:ext>
              </a:extLst>
            </p:cNvPr>
            <p:cNvSpPr txBox="1"/>
            <p:nvPr/>
          </p:nvSpPr>
          <p:spPr>
            <a:xfrm>
              <a:off x="4487981" y="4844715"/>
              <a:ext cx="3626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err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600" baseline="-25000" err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s-CR" sz="1600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BC5A1CD-17A0-4997-A760-FA374171F2C1}"/>
                </a:ext>
              </a:extLst>
            </p:cNvPr>
            <p:cNvCxnSpPr/>
            <p:nvPr/>
          </p:nvCxnSpPr>
          <p:spPr>
            <a:xfrm>
              <a:off x="2795809" y="4014204"/>
              <a:ext cx="171445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7BA166E-9850-4874-8B41-FDB3FFCB83B9}"/>
                </a:ext>
              </a:extLst>
            </p:cNvPr>
            <p:cNvCxnSpPr>
              <a:cxnSpLocks/>
            </p:cNvCxnSpPr>
            <p:nvPr/>
          </p:nvCxnSpPr>
          <p:spPr>
            <a:xfrm>
              <a:off x="3063484" y="2666612"/>
              <a:ext cx="0" cy="134759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CDE5F0-B77C-428F-A84A-5543A29282B9}"/>
                </a:ext>
              </a:extLst>
            </p:cNvPr>
            <p:cNvSpPr txBox="1"/>
            <p:nvPr/>
          </p:nvSpPr>
          <p:spPr>
            <a:xfrm>
              <a:off x="3054431" y="2839032"/>
              <a:ext cx="1184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M=5.1 eV</a:t>
              </a:r>
              <a:endParaRPr lang="es-C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77B189-6CB4-4862-A73A-013E4C1FE580}"/>
                </a:ext>
              </a:extLst>
            </p:cNvPr>
            <p:cNvSpPr txBox="1"/>
            <p:nvPr/>
          </p:nvSpPr>
          <p:spPr>
            <a:xfrm>
              <a:off x="2208271" y="252707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  <a:endParaRPr lang="es-CR"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0CC4A5-EB3D-413A-8286-A4DF5BAC7E02}"/>
                </a:ext>
              </a:extLst>
            </p:cNvPr>
            <p:cNvSpPr txBox="1"/>
            <p:nvPr/>
          </p:nvSpPr>
          <p:spPr>
            <a:xfrm>
              <a:off x="2269184" y="3875704"/>
              <a:ext cx="518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600" baseline="-250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FM</a:t>
              </a:r>
              <a:endParaRPr lang="es-CR" sz="16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3ADD2-A07D-4CA4-8EE5-0E3742B32FE4}"/>
                </a:ext>
              </a:extLst>
            </p:cNvPr>
            <p:cNvSpPr txBox="1"/>
            <p:nvPr/>
          </p:nvSpPr>
          <p:spPr>
            <a:xfrm>
              <a:off x="3215675" y="2286012"/>
              <a:ext cx="87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METAL</a:t>
              </a:r>
              <a:endParaRPr lang="es-CR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ADADD4-6614-43C7-834C-64FB91EA9296}"/>
                </a:ext>
              </a:extLst>
            </p:cNvPr>
            <p:cNvCxnSpPr/>
            <p:nvPr/>
          </p:nvCxnSpPr>
          <p:spPr>
            <a:xfrm>
              <a:off x="4496361" y="2199442"/>
              <a:ext cx="0" cy="24591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F30FA5-7BD1-432D-9CFF-D1DC281004AD}"/>
                </a:ext>
              </a:extLst>
            </p:cNvPr>
            <p:cNvSpPr/>
            <p:nvPr/>
          </p:nvSpPr>
          <p:spPr>
            <a:xfrm>
              <a:off x="4500563" y="2662238"/>
              <a:ext cx="279296" cy="437032"/>
            </a:xfrm>
            <a:custGeom>
              <a:avLst/>
              <a:gdLst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987" h="428625">
                  <a:moveTo>
                    <a:pt x="280987" y="428625"/>
                  </a:moveTo>
                  <a:cubicBezTo>
                    <a:pt x="111125" y="419100"/>
                    <a:pt x="46037" y="180975"/>
                    <a:pt x="0" y="0"/>
                  </a:cubicBezTo>
                </a:path>
              </a:pathLst>
            </a:cu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329192-588E-49DC-8325-60A2C70FF342}"/>
                </a:ext>
              </a:extLst>
            </p:cNvPr>
            <p:cNvCxnSpPr/>
            <p:nvPr/>
          </p:nvCxnSpPr>
          <p:spPr>
            <a:xfrm>
              <a:off x="2795809" y="2666612"/>
              <a:ext cx="171445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FFF06A-9E00-489A-8F69-80E8C96FB530}"/>
                </a:ext>
              </a:extLst>
            </p:cNvPr>
            <p:cNvSpPr/>
            <p:nvPr/>
          </p:nvSpPr>
          <p:spPr>
            <a:xfrm>
              <a:off x="4500563" y="3238794"/>
              <a:ext cx="279296" cy="437032"/>
            </a:xfrm>
            <a:custGeom>
              <a:avLst/>
              <a:gdLst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987" h="428625">
                  <a:moveTo>
                    <a:pt x="280987" y="428625"/>
                  </a:moveTo>
                  <a:cubicBezTo>
                    <a:pt x="111125" y="419100"/>
                    <a:pt x="46037" y="180975"/>
                    <a:pt x="0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19A137-C743-4C91-B372-7C8E64F06203}"/>
                </a:ext>
              </a:extLst>
            </p:cNvPr>
            <p:cNvSpPr/>
            <p:nvPr/>
          </p:nvSpPr>
          <p:spPr>
            <a:xfrm>
              <a:off x="4500563" y="3746023"/>
              <a:ext cx="279296" cy="437032"/>
            </a:xfrm>
            <a:custGeom>
              <a:avLst/>
              <a:gdLst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987" h="428625">
                  <a:moveTo>
                    <a:pt x="280987" y="428625"/>
                  </a:moveTo>
                  <a:cubicBezTo>
                    <a:pt x="111125" y="419100"/>
                    <a:pt x="46037" y="180975"/>
                    <a:pt x="0" y="0"/>
                  </a:cubicBezTo>
                </a:path>
              </a:pathLst>
            </a:custGeom>
            <a:ln>
              <a:prstDash val="lg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C11DD4-44A1-4D99-8935-5ED4EE8CD887}"/>
                </a:ext>
              </a:extLst>
            </p:cNvPr>
            <p:cNvSpPr/>
            <p:nvPr/>
          </p:nvSpPr>
          <p:spPr>
            <a:xfrm>
              <a:off x="4500563" y="4248708"/>
              <a:ext cx="279296" cy="437032"/>
            </a:xfrm>
            <a:custGeom>
              <a:avLst/>
              <a:gdLst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987" h="428625">
                  <a:moveTo>
                    <a:pt x="280987" y="428625"/>
                  </a:moveTo>
                  <a:cubicBezTo>
                    <a:pt x="111125" y="419100"/>
                    <a:pt x="46037" y="180975"/>
                    <a:pt x="0" y="0"/>
                  </a:cubicBezTo>
                </a:path>
              </a:pathLst>
            </a:cu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BD7CA9-9DAC-4790-8203-5D81487D12C0}"/>
                </a:ext>
              </a:extLst>
            </p:cNvPr>
            <p:cNvCxnSpPr/>
            <p:nvPr/>
          </p:nvCxnSpPr>
          <p:spPr>
            <a:xfrm>
              <a:off x="4496361" y="4762500"/>
              <a:ext cx="0" cy="469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C2A6AE-668C-46B9-B183-018A2485A0DF}"/>
                </a:ext>
              </a:extLst>
            </p:cNvPr>
            <p:cNvCxnSpPr/>
            <p:nvPr/>
          </p:nvCxnSpPr>
          <p:spPr>
            <a:xfrm>
              <a:off x="4779859" y="4762500"/>
              <a:ext cx="0" cy="469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32F8786-8E51-442A-B293-4DDF749E7D62}"/>
                </a:ext>
              </a:extLst>
            </p:cNvPr>
            <p:cNvCxnSpPr/>
            <p:nvPr/>
          </p:nvCxnSpPr>
          <p:spPr>
            <a:xfrm>
              <a:off x="4496361" y="5137150"/>
              <a:ext cx="28349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69AAD0B-A8EC-4774-8349-C42DDEE2B77F}"/>
                </a:ext>
              </a:extLst>
            </p:cNvPr>
            <p:cNvCxnSpPr>
              <a:stCxn id="34" idx="1"/>
            </p:cNvCxnSpPr>
            <p:nvPr/>
          </p:nvCxnSpPr>
          <p:spPr>
            <a:xfrm flipH="1">
              <a:off x="4487981" y="3238794"/>
              <a:ext cx="12582" cy="79733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BCFC1EA-E242-4F34-B970-B00E283EB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9080" y="3238793"/>
              <a:ext cx="2895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BD5D090-BFCC-4B6E-A195-39535A957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7035" y="3238793"/>
              <a:ext cx="2895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FB10AD9-CD89-4CA9-B44B-2ADAC4D82AEA}"/>
                </a:ext>
              </a:extLst>
            </p:cNvPr>
            <p:cNvCxnSpPr/>
            <p:nvPr/>
          </p:nvCxnSpPr>
          <p:spPr>
            <a:xfrm>
              <a:off x="4152900" y="3238793"/>
              <a:ext cx="0" cy="7432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B47D951-57B3-4243-93A6-5B8B055733D8}"/>
                </a:ext>
              </a:extLst>
            </p:cNvPr>
            <p:cNvCxnSpPr/>
            <p:nvPr/>
          </p:nvCxnSpPr>
          <p:spPr>
            <a:xfrm>
              <a:off x="4861560" y="3238793"/>
              <a:ext cx="0" cy="40901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09FE3D-8E89-4C88-8498-FDA08339AA94}"/>
                </a:ext>
              </a:extLst>
            </p:cNvPr>
            <p:cNvSpPr txBox="1"/>
            <p:nvPr/>
          </p:nvSpPr>
          <p:spPr>
            <a:xfrm>
              <a:off x="3732137" y="3333427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FDEC15F-5628-44EC-BF69-6FFC7A72685C}"/>
                </a:ext>
              </a:extLst>
            </p:cNvPr>
            <p:cNvSpPr txBox="1"/>
            <p:nvPr/>
          </p:nvSpPr>
          <p:spPr>
            <a:xfrm>
              <a:off x="4838384" y="3236163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err="1">
                  <a:latin typeface="Arial" panose="020B0604020202020204" pitchFamily="34" charset="0"/>
                  <a:cs typeface="Arial" panose="020B0604020202020204" pitchFamily="34" charset="0"/>
                </a:rPr>
                <a:t>Vbi</a:t>
              </a:r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C61CA64-76FE-41BC-8CA4-F38186C50827}"/>
                </a:ext>
              </a:extLst>
            </p:cNvPr>
            <p:cNvCxnSpPr>
              <a:cxnSpLocks/>
            </p:cNvCxnSpPr>
            <p:nvPr/>
          </p:nvCxnSpPr>
          <p:spPr>
            <a:xfrm>
              <a:off x="6307377" y="3100304"/>
              <a:ext cx="0" cy="53715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D940996-0BD5-48B0-9967-C584AC241253}"/>
                </a:ext>
              </a:extLst>
            </p:cNvPr>
            <p:cNvSpPr txBox="1"/>
            <p:nvPr/>
          </p:nvSpPr>
          <p:spPr>
            <a:xfrm>
              <a:off x="6255840" y="3199765"/>
              <a:ext cx="11826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χ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=4.05 eV</a:t>
              </a:r>
              <a:endParaRPr lang="es-C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82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José Montero Rodríguez</dc:creator>
  <cp:lastModifiedBy>Juan José Montero Rodríguez</cp:lastModifiedBy>
  <cp:revision>1</cp:revision>
  <dcterms:created xsi:type="dcterms:W3CDTF">2021-02-28T22:03:33Z</dcterms:created>
  <dcterms:modified xsi:type="dcterms:W3CDTF">2021-02-28T22:03:59Z</dcterms:modified>
</cp:coreProperties>
</file>