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3CF8-5BE9-40D9-8D1C-D76EB852C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B5738-A2D9-4692-8506-CFCEF1243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F78E5-4BD2-4EC5-A992-D1D2581A1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0614-A4C5-4960-9335-6DDA6CE5B70B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4DD8B-EF60-4716-A49E-44A9961A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721A9-8AF3-4F08-9564-603ED34C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0334-2997-4746-A3C8-1230C31F51A3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5363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FB87-4180-414A-8CD4-D69F39EE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25DA5-8FEE-4A5F-B794-D94A2FE57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69006-36B7-4E15-9D05-98EE7B57C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0614-A4C5-4960-9335-6DDA6CE5B70B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E653F-D159-42D3-83D2-E8BE0E382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B61F3-4F99-4691-8089-AD958A59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0334-2997-4746-A3C8-1230C31F51A3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712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83D30-B2EC-49AC-ADE3-422AE6BB3C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7974B-46FC-4C0B-B6BB-96FA3ADA5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3AB6A-0BEE-4F7A-881F-5D9EC1FBA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0614-A4C5-4960-9335-6DDA6CE5B70B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76B54-66FB-4F71-A2EE-EBA80643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B6FAB-358A-4116-8FFF-7647030EC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0334-2997-4746-A3C8-1230C31F51A3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6917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6257-3718-462A-8174-4BDCA85B6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C561B-674F-4B8F-B48E-4A81AE14A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21090-8C64-4D2C-9271-3AA40344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0614-A4C5-4960-9335-6DDA6CE5B70B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F95AB-183F-4234-A6B2-825BB359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84CE1-AA85-41FA-9B36-B20C85E0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0334-2997-4746-A3C8-1230C31F51A3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2314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4FB3-A56A-4AC9-928A-7E50ED6F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1B214-1177-442F-855A-71F03E0DA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F1D30-F824-43BF-A214-E3E55774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0614-A4C5-4960-9335-6DDA6CE5B70B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18F4D-29F7-4AF3-8693-A48C2AA6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3E778-A44D-4FA1-9403-BB949E3B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0334-2997-4746-A3C8-1230C31F51A3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8704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24E0-B1C1-448F-AC94-AD8FFDA1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A893D-34CD-4737-A334-201CF54B8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E20F5-F557-4FC3-903D-5BF98943A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2D2F8-0D5D-4EE8-9BDA-7E630F36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0614-A4C5-4960-9335-6DDA6CE5B70B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8C4DC-9D8A-436E-9AF5-EC6FB16D2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AA43B-12D9-4591-9504-3E5BD759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0334-2997-4746-A3C8-1230C31F51A3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5962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1FAFB-3727-49A8-BF0F-E01333158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73251-7547-4E8C-92DA-B6070FF69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2E143-FDDD-4F61-9C71-B0049FDE6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9F3E7-EE33-49C5-A24F-31CEB70C6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BA138D-77A7-424B-AFA7-DBE487365E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EB262-4092-47E8-BA1A-846246DE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0614-A4C5-4960-9335-6DDA6CE5B70B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789DA2-6AD7-4AB3-B25C-1CDFC9D9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4BB51-E570-4A0D-BC8B-61173D35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0334-2997-4746-A3C8-1230C31F51A3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2386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3F0A-AAA5-4A45-AA95-3732FF9A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932A12-D06E-4241-8F43-F7E5679D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0614-A4C5-4960-9335-6DDA6CE5B70B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768B6-647C-4427-AC09-4F0174EB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A81F0-D68E-4678-9C69-34A24BF79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0334-2997-4746-A3C8-1230C31F51A3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3572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4339EB-9D5F-4456-9370-A64F97AA1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0614-A4C5-4960-9335-6DDA6CE5B70B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7D8353-7068-4F4C-8571-EA6349DCE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6D2B4-94BD-4EEC-A57E-91CBD500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0334-2997-4746-A3C8-1230C31F51A3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5863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6EA6-B905-4834-8D61-2E573A9D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CABC1-1422-4A6E-8865-69BA7EE37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180CB-E8AF-4793-A789-40086FA9C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532C7-4227-42D7-9357-9AB3698AD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0614-A4C5-4960-9335-6DDA6CE5B70B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2ED64-213D-477A-A600-3ACE3E7C9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70577-4A62-4644-898E-B67DC29E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0334-2997-4746-A3C8-1230C31F51A3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283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969A2-D2F4-4B3F-99A3-DB230B3F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191653-51DF-45B0-87EE-E855DF25B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ECDE1-0E17-4642-819C-74843B2FB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B8000-6004-40ED-B4FF-D569B4DDF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0614-A4C5-4960-9335-6DDA6CE5B70B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32A76-45C5-4EFE-BE2C-F1290003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8169F-6AD0-4181-94EC-EB614CF8F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0334-2997-4746-A3C8-1230C31F51A3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5471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DAA5D2-90EA-4C83-BD86-2E557BDB2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2F96A-4EE3-4985-8884-92B2F2F5B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C3DFA-21E0-4317-BD47-42E54CA22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60614-A4C5-4960-9335-6DDA6CE5B70B}" type="datetimeFigureOut">
              <a:rPr lang="es-CR" smtClean="0"/>
              <a:t>28/2/2021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51C47-1C9D-42E4-8B93-213A4205B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716FF-9495-4EBD-8FF9-4850B8E38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80334-2997-4746-A3C8-1230C31F51A3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4089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27261C8-9DE7-4C99-B685-3CE3CB08CEA2}"/>
              </a:ext>
            </a:extLst>
          </p:cNvPr>
          <p:cNvGrpSpPr/>
          <p:nvPr/>
        </p:nvGrpSpPr>
        <p:grpSpPr>
          <a:xfrm>
            <a:off x="170531" y="686715"/>
            <a:ext cx="5347792" cy="5643045"/>
            <a:chOff x="170531" y="686715"/>
            <a:chExt cx="5347792" cy="564304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A5D88EB-B6C9-46BE-A0F3-BD2A3095D69F}"/>
                </a:ext>
              </a:extLst>
            </p:cNvPr>
            <p:cNvCxnSpPr>
              <a:cxnSpLocks/>
            </p:cNvCxnSpPr>
            <p:nvPr/>
          </p:nvCxnSpPr>
          <p:spPr>
            <a:xfrm>
              <a:off x="2742127" y="1791919"/>
              <a:ext cx="2205672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4580A18-D277-46D6-A5F9-03A88E266158}"/>
                </a:ext>
              </a:extLst>
            </p:cNvPr>
            <p:cNvCxnSpPr>
              <a:cxnSpLocks/>
            </p:cNvCxnSpPr>
            <p:nvPr/>
          </p:nvCxnSpPr>
          <p:spPr>
            <a:xfrm>
              <a:off x="2742127" y="2367983"/>
              <a:ext cx="2205672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7DDA9E0-89EE-4A1B-BD11-EC0B9C3AF571}"/>
                </a:ext>
              </a:extLst>
            </p:cNvPr>
            <p:cNvCxnSpPr>
              <a:cxnSpLocks/>
            </p:cNvCxnSpPr>
            <p:nvPr/>
          </p:nvCxnSpPr>
          <p:spPr>
            <a:xfrm>
              <a:off x="2742127" y="2872039"/>
              <a:ext cx="2205672" cy="0"/>
            </a:xfrm>
            <a:prstGeom prst="line">
              <a:avLst/>
            </a:prstGeom>
            <a:ln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C8AA7F8-A701-4A03-8698-3FC98703F528}"/>
                </a:ext>
              </a:extLst>
            </p:cNvPr>
            <p:cNvCxnSpPr>
              <a:cxnSpLocks/>
            </p:cNvCxnSpPr>
            <p:nvPr/>
          </p:nvCxnSpPr>
          <p:spPr>
            <a:xfrm>
              <a:off x="2742127" y="3376095"/>
              <a:ext cx="2205672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54147B1-5D0B-4C05-8052-44062D663794}"/>
                </a:ext>
              </a:extLst>
            </p:cNvPr>
            <p:cNvCxnSpPr>
              <a:cxnSpLocks/>
            </p:cNvCxnSpPr>
            <p:nvPr/>
          </p:nvCxnSpPr>
          <p:spPr>
            <a:xfrm>
              <a:off x="4271927" y="2367983"/>
              <a:ext cx="0" cy="33834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FF321B3-92B5-45B3-A1E3-97AD2A9C95C7}"/>
                </a:ext>
              </a:extLst>
            </p:cNvPr>
            <p:cNvCxnSpPr/>
            <p:nvPr/>
          </p:nvCxnSpPr>
          <p:spPr>
            <a:xfrm>
              <a:off x="2831433" y="2872039"/>
              <a:ext cx="0" cy="50405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0B7386C-ABF2-4A98-8A4B-FDA56CC27E25}"/>
                </a:ext>
              </a:extLst>
            </p:cNvPr>
            <p:cNvCxnSpPr/>
            <p:nvPr/>
          </p:nvCxnSpPr>
          <p:spPr>
            <a:xfrm>
              <a:off x="4021684" y="2367983"/>
              <a:ext cx="0" cy="100811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7757C29-7E69-48E2-934D-5ACE66DE1F41}"/>
                </a:ext>
              </a:extLst>
            </p:cNvPr>
            <p:cNvCxnSpPr>
              <a:cxnSpLocks/>
            </p:cNvCxnSpPr>
            <p:nvPr/>
          </p:nvCxnSpPr>
          <p:spPr>
            <a:xfrm>
              <a:off x="3733172" y="1791919"/>
              <a:ext cx="0" cy="91389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91AC7F9-BEF5-4266-A4C6-7E4AB3EFC686}"/>
                </a:ext>
              </a:extLst>
            </p:cNvPr>
            <p:cNvSpPr txBox="1"/>
            <p:nvPr/>
          </p:nvSpPr>
          <p:spPr>
            <a:xfrm>
              <a:off x="4267400" y="2391083"/>
              <a:ext cx="6463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&gt;3kT</a:t>
              </a:r>
              <a:endParaRPr lang="es-CR"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F45105-8306-41A5-A337-8E045B6DD5CE}"/>
                </a:ext>
              </a:extLst>
            </p:cNvPr>
            <p:cNvSpPr txBox="1"/>
            <p:nvPr/>
          </p:nvSpPr>
          <p:spPr>
            <a:xfrm>
              <a:off x="2789416" y="2996527"/>
              <a:ext cx="8915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0.56 eV</a:t>
              </a:r>
              <a:endParaRPr lang="es-CR"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84558C-4E71-47F6-9F34-F4761FA3A11D}"/>
                </a:ext>
              </a:extLst>
            </p:cNvPr>
            <p:cNvSpPr txBox="1"/>
            <p:nvPr/>
          </p:nvSpPr>
          <p:spPr>
            <a:xfrm>
              <a:off x="4016790" y="2996527"/>
              <a:ext cx="12618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Eg</a:t>
              </a:r>
              <a:r>
                <a:rPr lang="en-US" sz="16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=1.12 eV</a:t>
              </a:r>
              <a:endParaRPr lang="es-CR"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EAB6BB-1DC5-4F8B-815E-72B99A7A79AB}"/>
                </a:ext>
              </a:extLst>
            </p:cNvPr>
            <p:cNvSpPr txBox="1"/>
            <p:nvPr/>
          </p:nvSpPr>
          <p:spPr>
            <a:xfrm>
              <a:off x="3724119" y="1964339"/>
              <a:ext cx="436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6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ϕ</a:t>
              </a:r>
              <a:r>
                <a:rPr lang="en-US" sz="16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es-CR"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8452DB1-EEC1-40B1-A5D5-8A3B8364C8CE}"/>
                </a:ext>
              </a:extLst>
            </p:cNvPr>
            <p:cNvSpPr txBox="1"/>
            <p:nvPr/>
          </p:nvSpPr>
          <p:spPr>
            <a:xfrm>
              <a:off x="4878403" y="1652386"/>
              <a:ext cx="639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Evac</a:t>
              </a:r>
              <a:endParaRPr lang="es-CR"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2F4E27F-1774-4C6F-89F8-67C92D9ACBBB}"/>
                </a:ext>
              </a:extLst>
            </p:cNvPr>
            <p:cNvSpPr txBox="1"/>
            <p:nvPr/>
          </p:nvSpPr>
          <p:spPr>
            <a:xfrm>
              <a:off x="4905654" y="2229483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err="1">
                  <a:latin typeface="Arial" panose="020B0604020202020204" pitchFamily="34" charset="0"/>
                  <a:cs typeface="Arial" panose="020B0604020202020204" pitchFamily="34" charset="0"/>
                </a:rPr>
                <a:t>Ec</a:t>
              </a:r>
              <a:endParaRPr lang="es-CR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243217-A18A-47DD-BD06-D5A5048BD230}"/>
                </a:ext>
              </a:extLst>
            </p:cNvPr>
            <p:cNvSpPr txBox="1"/>
            <p:nvPr/>
          </p:nvSpPr>
          <p:spPr>
            <a:xfrm>
              <a:off x="4905654" y="3237595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</a:t>
              </a:r>
              <a:endParaRPr lang="es-CR"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AEDD72A-9807-4D8F-B891-F7441D0B1BA1}"/>
                </a:ext>
              </a:extLst>
            </p:cNvPr>
            <p:cNvSpPr txBox="1"/>
            <p:nvPr/>
          </p:nvSpPr>
          <p:spPr>
            <a:xfrm>
              <a:off x="4912868" y="2727741"/>
              <a:ext cx="3658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Ei</a:t>
              </a:r>
              <a:endParaRPr lang="es-CR"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5630E4E-17F3-4542-8FEC-F154257CC3F4}"/>
                </a:ext>
              </a:extLst>
            </p:cNvPr>
            <p:cNvSpPr txBox="1"/>
            <p:nvPr/>
          </p:nvSpPr>
          <p:spPr>
            <a:xfrm>
              <a:off x="3043544" y="1411319"/>
              <a:ext cx="11320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>
                  <a:latin typeface="Arial" panose="020B0604020202020204" pitchFamily="34" charset="0"/>
                  <a:cs typeface="Arial" panose="020B0604020202020204" pitchFamily="34" charset="0"/>
                </a:rPr>
                <a:t>SILICIO N</a:t>
              </a:r>
              <a:endParaRPr lang="es-CR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B15B59F-5EF0-490D-A166-823BB9D2D60B}"/>
                </a:ext>
              </a:extLst>
            </p:cNvPr>
            <p:cNvCxnSpPr>
              <a:cxnSpLocks/>
            </p:cNvCxnSpPr>
            <p:nvPr/>
          </p:nvCxnSpPr>
          <p:spPr>
            <a:xfrm>
              <a:off x="2458621" y="2706331"/>
              <a:ext cx="248917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4BB2E8-71BF-49AF-B793-B6337B31D544}"/>
                </a:ext>
              </a:extLst>
            </p:cNvPr>
            <p:cNvSpPr txBox="1"/>
            <p:nvPr/>
          </p:nvSpPr>
          <p:spPr>
            <a:xfrm>
              <a:off x="4896837" y="2556693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1600" baseline="-25000">
                  <a:latin typeface="Arial" panose="020B0604020202020204" pitchFamily="34" charset="0"/>
                  <a:cs typeface="Arial" panose="020B0604020202020204" pitchFamily="34" charset="0"/>
                </a:rPr>
                <a:t>FS</a:t>
              </a:r>
              <a:endParaRPr lang="es-CR" sz="1600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AA73A17-7C3C-4DD1-8A11-92F8C53BCD41}"/>
                </a:ext>
              </a:extLst>
            </p:cNvPr>
            <p:cNvSpPr txBox="1"/>
            <p:nvPr/>
          </p:nvSpPr>
          <p:spPr>
            <a:xfrm>
              <a:off x="2450241" y="1149326"/>
              <a:ext cx="319318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err="1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1600" baseline="-25000" err="1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s-CR" sz="1600" baseline="-25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5A4A389-9DE0-4830-AC84-AC920951F016}"/>
                </a:ext>
              </a:extLst>
            </p:cNvPr>
            <p:cNvCxnSpPr/>
            <p:nvPr/>
          </p:nvCxnSpPr>
          <p:spPr>
            <a:xfrm>
              <a:off x="758069" y="2705819"/>
              <a:ext cx="171445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C9542A0-3CED-48FC-898D-23B224C8BCEF}"/>
                </a:ext>
              </a:extLst>
            </p:cNvPr>
            <p:cNvCxnSpPr>
              <a:cxnSpLocks/>
            </p:cNvCxnSpPr>
            <p:nvPr/>
          </p:nvCxnSpPr>
          <p:spPr>
            <a:xfrm>
              <a:off x="1003229" y="1358227"/>
              <a:ext cx="0" cy="134759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FA7D436-A004-4922-AAA9-43BDE85749DA}"/>
                </a:ext>
              </a:extLst>
            </p:cNvPr>
            <p:cNvSpPr txBox="1"/>
            <p:nvPr/>
          </p:nvSpPr>
          <p:spPr>
            <a:xfrm>
              <a:off x="994176" y="1530647"/>
              <a:ext cx="1184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ϕ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M=5.1 eV</a:t>
              </a:r>
              <a:endParaRPr lang="es-CR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CF3536-16F6-43F8-8D62-F0A7FD15AD85}"/>
                </a:ext>
              </a:extLst>
            </p:cNvPr>
            <p:cNvSpPr txBox="1"/>
            <p:nvPr/>
          </p:nvSpPr>
          <p:spPr>
            <a:xfrm>
              <a:off x="170531" y="1218694"/>
              <a:ext cx="6399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Evac</a:t>
              </a:r>
              <a:endParaRPr lang="es-CR"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CF1223-19C4-4E2D-AF42-1A2A7DD043A5}"/>
                </a:ext>
              </a:extLst>
            </p:cNvPr>
            <p:cNvSpPr txBox="1"/>
            <p:nvPr/>
          </p:nvSpPr>
          <p:spPr>
            <a:xfrm>
              <a:off x="231444" y="2567319"/>
              <a:ext cx="5180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1600" baseline="-2500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FM</a:t>
              </a:r>
              <a:endParaRPr lang="es-CR" sz="1600" baseline="-25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77B6DAF-008E-486D-898D-052501871051}"/>
                </a:ext>
              </a:extLst>
            </p:cNvPr>
            <p:cNvSpPr txBox="1"/>
            <p:nvPr/>
          </p:nvSpPr>
          <p:spPr>
            <a:xfrm>
              <a:off x="1177935" y="977627"/>
              <a:ext cx="874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>
                  <a:latin typeface="Arial" panose="020B0604020202020204" pitchFamily="34" charset="0"/>
                  <a:cs typeface="Arial" panose="020B0604020202020204" pitchFamily="34" charset="0"/>
                </a:rPr>
                <a:t>METAL</a:t>
              </a:r>
              <a:endParaRPr lang="es-CR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190DC02-544D-4BBB-B9F7-0CF9B2F070C8}"/>
                </a:ext>
              </a:extLst>
            </p:cNvPr>
            <p:cNvCxnSpPr/>
            <p:nvPr/>
          </p:nvCxnSpPr>
          <p:spPr>
            <a:xfrm>
              <a:off x="2458621" y="891057"/>
              <a:ext cx="0" cy="245911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F40A5F0-79C7-48E7-AB7C-0E6C1728EFE3}"/>
                </a:ext>
              </a:extLst>
            </p:cNvPr>
            <p:cNvSpPr/>
            <p:nvPr/>
          </p:nvSpPr>
          <p:spPr>
            <a:xfrm>
              <a:off x="2462823" y="1353853"/>
              <a:ext cx="279296" cy="437032"/>
            </a:xfrm>
            <a:custGeom>
              <a:avLst/>
              <a:gdLst>
                <a:gd name="connsiteX0" fmla="*/ 280987 w 280987"/>
                <a:gd name="connsiteY0" fmla="*/ 428625 h 428625"/>
                <a:gd name="connsiteX1" fmla="*/ 0 w 280987"/>
                <a:gd name="connsiteY1" fmla="*/ 0 h 428625"/>
                <a:gd name="connsiteX0" fmla="*/ 280987 w 280987"/>
                <a:gd name="connsiteY0" fmla="*/ 428625 h 428625"/>
                <a:gd name="connsiteX1" fmla="*/ 0 w 280987"/>
                <a:gd name="connsiteY1" fmla="*/ 0 h 428625"/>
                <a:gd name="connsiteX0" fmla="*/ 280987 w 280987"/>
                <a:gd name="connsiteY0" fmla="*/ 428625 h 428625"/>
                <a:gd name="connsiteX1" fmla="*/ 0 w 280987"/>
                <a:gd name="connsiteY1" fmla="*/ 0 h 428625"/>
                <a:gd name="connsiteX0" fmla="*/ 280987 w 280987"/>
                <a:gd name="connsiteY0" fmla="*/ 428625 h 428625"/>
                <a:gd name="connsiteX1" fmla="*/ 0 w 280987"/>
                <a:gd name="connsiteY1" fmla="*/ 0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0987" h="428625">
                  <a:moveTo>
                    <a:pt x="280987" y="428625"/>
                  </a:moveTo>
                  <a:cubicBezTo>
                    <a:pt x="111125" y="419100"/>
                    <a:pt x="46037" y="180975"/>
                    <a:pt x="0" y="0"/>
                  </a:cubicBezTo>
                </a:path>
              </a:pathLst>
            </a:cu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R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8AAA087-AD54-4165-A940-8D3810829BCB}"/>
                </a:ext>
              </a:extLst>
            </p:cNvPr>
            <p:cNvCxnSpPr/>
            <p:nvPr/>
          </p:nvCxnSpPr>
          <p:spPr>
            <a:xfrm>
              <a:off x="758069" y="1358227"/>
              <a:ext cx="171445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8A8189B-F5E2-41D5-8517-64CF487C0FF0}"/>
                </a:ext>
              </a:extLst>
            </p:cNvPr>
            <p:cNvSpPr/>
            <p:nvPr/>
          </p:nvSpPr>
          <p:spPr>
            <a:xfrm>
              <a:off x="2462823" y="1930409"/>
              <a:ext cx="279296" cy="437032"/>
            </a:xfrm>
            <a:custGeom>
              <a:avLst/>
              <a:gdLst>
                <a:gd name="connsiteX0" fmla="*/ 280987 w 280987"/>
                <a:gd name="connsiteY0" fmla="*/ 428625 h 428625"/>
                <a:gd name="connsiteX1" fmla="*/ 0 w 280987"/>
                <a:gd name="connsiteY1" fmla="*/ 0 h 428625"/>
                <a:gd name="connsiteX0" fmla="*/ 280987 w 280987"/>
                <a:gd name="connsiteY0" fmla="*/ 428625 h 428625"/>
                <a:gd name="connsiteX1" fmla="*/ 0 w 280987"/>
                <a:gd name="connsiteY1" fmla="*/ 0 h 428625"/>
                <a:gd name="connsiteX0" fmla="*/ 280987 w 280987"/>
                <a:gd name="connsiteY0" fmla="*/ 428625 h 428625"/>
                <a:gd name="connsiteX1" fmla="*/ 0 w 280987"/>
                <a:gd name="connsiteY1" fmla="*/ 0 h 428625"/>
                <a:gd name="connsiteX0" fmla="*/ 280987 w 280987"/>
                <a:gd name="connsiteY0" fmla="*/ 428625 h 428625"/>
                <a:gd name="connsiteX1" fmla="*/ 0 w 280987"/>
                <a:gd name="connsiteY1" fmla="*/ 0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0987" h="428625">
                  <a:moveTo>
                    <a:pt x="280987" y="428625"/>
                  </a:moveTo>
                  <a:cubicBezTo>
                    <a:pt x="111125" y="419100"/>
                    <a:pt x="46037" y="180975"/>
                    <a:pt x="0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154EDC3-5E05-48EB-B24D-30059B308969}"/>
                </a:ext>
              </a:extLst>
            </p:cNvPr>
            <p:cNvSpPr/>
            <p:nvPr/>
          </p:nvSpPr>
          <p:spPr>
            <a:xfrm>
              <a:off x="2462823" y="2437638"/>
              <a:ext cx="279296" cy="437032"/>
            </a:xfrm>
            <a:custGeom>
              <a:avLst/>
              <a:gdLst>
                <a:gd name="connsiteX0" fmla="*/ 280987 w 280987"/>
                <a:gd name="connsiteY0" fmla="*/ 428625 h 428625"/>
                <a:gd name="connsiteX1" fmla="*/ 0 w 280987"/>
                <a:gd name="connsiteY1" fmla="*/ 0 h 428625"/>
                <a:gd name="connsiteX0" fmla="*/ 280987 w 280987"/>
                <a:gd name="connsiteY0" fmla="*/ 428625 h 428625"/>
                <a:gd name="connsiteX1" fmla="*/ 0 w 280987"/>
                <a:gd name="connsiteY1" fmla="*/ 0 h 428625"/>
                <a:gd name="connsiteX0" fmla="*/ 280987 w 280987"/>
                <a:gd name="connsiteY0" fmla="*/ 428625 h 428625"/>
                <a:gd name="connsiteX1" fmla="*/ 0 w 280987"/>
                <a:gd name="connsiteY1" fmla="*/ 0 h 428625"/>
                <a:gd name="connsiteX0" fmla="*/ 280987 w 280987"/>
                <a:gd name="connsiteY0" fmla="*/ 428625 h 428625"/>
                <a:gd name="connsiteX1" fmla="*/ 0 w 280987"/>
                <a:gd name="connsiteY1" fmla="*/ 0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0987" h="428625">
                  <a:moveTo>
                    <a:pt x="280987" y="428625"/>
                  </a:moveTo>
                  <a:cubicBezTo>
                    <a:pt x="111125" y="419100"/>
                    <a:pt x="46037" y="180975"/>
                    <a:pt x="0" y="0"/>
                  </a:cubicBezTo>
                </a:path>
              </a:pathLst>
            </a:custGeom>
            <a:ln>
              <a:prstDash val="lg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R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1FF23FE-43F9-45B2-B0BC-52A434CF379E}"/>
                </a:ext>
              </a:extLst>
            </p:cNvPr>
            <p:cNvSpPr/>
            <p:nvPr/>
          </p:nvSpPr>
          <p:spPr>
            <a:xfrm>
              <a:off x="2462823" y="2940323"/>
              <a:ext cx="279296" cy="437032"/>
            </a:xfrm>
            <a:custGeom>
              <a:avLst/>
              <a:gdLst>
                <a:gd name="connsiteX0" fmla="*/ 280987 w 280987"/>
                <a:gd name="connsiteY0" fmla="*/ 428625 h 428625"/>
                <a:gd name="connsiteX1" fmla="*/ 0 w 280987"/>
                <a:gd name="connsiteY1" fmla="*/ 0 h 428625"/>
                <a:gd name="connsiteX0" fmla="*/ 280987 w 280987"/>
                <a:gd name="connsiteY0" fmla="*/ 428625 h 428625"/>
                <a:gd name="connsiteX1" fmla="*/ 0 w 280987"/>
                <a:gd name="connsiteY1" fmla="*/ 0 h 428625"/>
                <a:gd name="connsiteX0" fmla="*/ 280987 w 280987"/>
                <a:gd name="connsiteY0" fmla="*/ 428625 h 428625"/>
                <a:gd name="connsiteX1" fmla="*/ 0 w 280987"/>
                <a:gd name="connsiteY1" fmla="*/ 0 h 428625"/>
                <a:gd name="connsiteX0" fmla="*/ 280987 w 280987"/>
                <a:gd name="connsiteY0" fmla="*/ 428625 h 428625"/>
                <a:gd name="connsiteX1" fmla="*/ 0 w 280987"/>
                <a:gd name="connsiteY1" fmla="*/ 0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0987" h="428625">
                  <a:moveTo>
                    <a:pt x="280987" y="428625"/>
                  </a:moveTo>
                  <a:cubicBezTo>
                    <a:pt x="111125" y="419100"/>
                    <a:pt x="46037" y="180975"/>
                    <a:pt x="0" y="0"/>
                  </a:cubicBezTo>
                </a:path>
              </a:pathLst>
            </a:cu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R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E85FEF7-75AF-40C8-A227-2A16762F5E60}"/>
                </a:ext>
              </a:extLst>
            </p:cNvPr>
            <p:cNvCxnSpPr>
              <a:cxnSpLocks/>
            </p:cNvCxnSpPr>
            <p:nvPr/>
          </p:nvCxnSpPr>
          <p:spPr>
            <a:xfrm>
              <a:off x="2458621" y="1067111"/>
              <a:ext cx="0" cy="469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EE38E66-494C-4871-B5DF-DCB878BC99AA}"/>
                </a:ext>
              </a:extLst>
            </p:cNvPr>
            <p:cNvCxnSpPr>
              <a:cxnSpLocks/>
            </p:cNvCxnSpPr>
            <p:nvPr/>
          </p:nvCxnSpPr>
          <p:spPr>
            <a:xfrm>
              <a:off x="2742119" y="891057"/>
              <a:ext cx="0" cy="543870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D8A0959-BC37-412D-BD65-805C478540B4}"/>
                </a:ext>
              </a:extLst>
            </p:cNvPr>
            <p:cNvCxnSpPr>
              <a:cxnSpLocks/>
            </p:cNvCxnSpPr>
            <p:nvPr/>
          </p:nvCxnSpPr>
          <p:spPr>
            <a:xfrm>
              <a:off x="2458621" y="1149326"/>
              <a:ext cx="28349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7040F74-CC75-429C-BDA1-7B2F5B1B5728}"/>
                </a:ext>
              </a:extLst>
            </p:cNvPr>
            <p:cNvCxnSpPr>
              <a:stCxn id="34" idx="1"/>
            </p:cNvCxnSpPr>
            <p:nvPr/>
          </p:nvCxnSpPr>
          <p:spPr>
            <a:xfrm flipH="1">
              <a:off x="2450241" y="1930409"/>
              <a:ext cx="12582" cy="797332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B3CBB03-DF0D-4014-A1C7-D0B1DF7F5C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1340" y="1930408"/>
              <a:ext cx="2895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B9BAA6A-37F4-4FA0-8236-C512342543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9295" y="1930408"/>
              <a:ext cx="2895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8E3FAFC-8ED9-40B1-9219-6E0F90CC76B2}"/>
                </a:ext>
              </a:extLst>
            </p:cNvPr>
            <p:cNvCxnSpPr/>
            <p:nvPr/>
          </p:nvCxnSpPr>
          <p:spPr>
            <a:xfrm>
              <a:off x="2115160" y="1930408"/>
              <a:ext cx="0" cy="74326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0D82092-B6D4-497B-A7E6-4BEC07DE5102}"/>
                </a:ext>
              </a:extLst>
            </p:cNvPr>
            <p:cNvCxnSpPr/>
            <p:nvPr/>
          </p:nvCxnSpPr>
          <p:spPr>
            <a:xfrm>
              <a:off x="2823820" y="1930408"/>
              <a:ext cx="0" cy="40901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0E3E684-0906-49CD-94DE-5A675CD5AE65}"/>
                </a:ext>
              </a:extLst>
            </p:cNvPr>
            <p:cNvSpPr txBox="1"/>
            <p:nvPr/>
          </p:nvSpPr>
          <p:spPr>
            <a:xfrm>
              <a:off x="1694397" y="2025042"/>
              <a:ext cx="4363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600">
                  <a:latin typeface="Arial" panose="020B0604020202020204" pitchFamily="34" charset="0"/>
                  <a:cs typeface="Arial" panose="020B0604020202020204" pitchFamily="34" charset="0"/>
                </a:rPr>
                <a:t>ϕ</a:t>
              </a:r>
              <a:r>
                <a:rPr lang="en-US" sz="160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s-CR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C7D1ED6-FFDF-4C4F-A8D3-3F298DE7C259}"/>
                </a:ext>
              </a:extLst>
            </p:cNvPr>
            <p:cNvSpPr txBox="1"/>
            <p:nvPr/>
          </p:nvSpPr>
          <p:spPr>
            <a:xfrm>
              <a:off x="2800644" y="1927778"/>
              <a:ext cx="479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err="1">
                  <a:latin typeface="Arial" panose="020B0604020202020204" pitchFamily="34" charset="0"/>
                  <a:cs typeface="Arial" panose="020B0604020202020204" pitchFamily="34" charset="0"/>
                </a:rPr>
                <a:t>Vbi</a:t>
              </a:r>
              <a:endParaRPr lang="es-CR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32BFBE8-D725-44CF-AD49-922622CAB1FD}"/>
                </a:ext>
              </a:extLst>
            </p:cNvPr>
            <p:cNvCxnSpPr>
              <a:cxnSpLocks/>
            </p:cNvCxnSpPr>
            <p:nvPr/>
          </p:nvCxnSpPr>
          <p:spPr>
            <a:xfrm>
              <a:off x="4279623" y="1791919"/>
              <a:ext cx="0" cy="53715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BF5BFA-37C0-45E2-B7C1-2D7931E7B375}"/>
                </a:ext>
              </a:extLst>
            </p:cNvPr>
            <p:cNvSpPr txBox="1"/>
            <p:nvPr/>
          </p:nvSpPr>
          <p:spPr>
            <a:xfrm>
              <a:off x="4228086" y="1891380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6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χ</a:t>
              </a:r>
              <a:r>
                <a:rPr lang="en-US" sz="16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=4.05 eV</a:t>
              </a:r>
              <a:endParaRPr lang="es-CR"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7BE6218-F236-4FD5-967A-7A8482778A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4983" y="4024023"/>
              <a:ext cx="2205672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156C629-EB7A-4CC3-829D-8134634506FF}"/>
                </a:ext>
              </a:extLst>
            </p:cNvPr>
            <p:cNvSpPr txBox="1"/>
            <p:nvPr/>
          </p:nvSpPr>
          <p:spPr>
            <a:xfrm>
              <a:off x="3043544" y="3668730"/>
              <a:ext cx="11320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>
                  <a:latin typeface="Arial" panose="020B0604020202020204" pitchFamily="34" charset="0"/>
                  <a:cs typeface="Arial" panose="020B0604020202020204" pitchFamily="34" charset="0"/>
                </a:rPr>
                <a:t>SILICIO N</a:t>
              </a:r>
              <a:endParaRPr lang="es-CR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B68D2C4-16EE-42DD-BCF6-81842070CC5C}"/>
                </a:ext>
              </a:extLst>
            </p:cNvPr>
            <p:cNvSpPr txBox="1"/>
            <p:nvPr/>
          </p:nvSpPr>
          <p:spPr>
            <a:xfrm>
              <a:off x="1177935" y="4113689"/>
              <a:ext cx="874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>
                  <a:latin typeface="Arial" panose="020B0604020202020204" pitchFamily="34" charset="0"/>
                  <a:cs typeface="Arial" panose="020B0604020202020204" pitchFamily="34" charset="0"/>
                </a:rPr>
                <a:t>METAL</a:t>
              </a:r>
              <a:endParaRPr lang="es-CR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B9D77EA-18DE-4F0A-8F2F-115B246A8F30}"/>
                </a:ext>
              </a:extLst>
            </p:cNvPr>
            <p:cNvCxnSpPr>
              <a:cxnSpLocks/>
            </p:cNvCxnSpPr>
            <p:nvPr/>
          </p:nvCxnSpPr>
          <p:spPr>
            <a:xfrm>
              <a:off x="2458621" y="3766429"/>
              <a:ext cx="0" cy="10763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AA26F02-97F4-4EC8-9183-4C76A8E40587}"/>
                </a:ext>
              </a:extLst>
            </p:cNvPr>
            <p:cNvSpPr/>
            <p:nvPr/>
          </p:nvSpPr>
          <p:spPr>
            <a:xfrm flipV="1">
              <a:off x="2462823" y="4024023"/>
              <a:ext cx="279296" cy="437032"/>
            </a:xfrm>
            <a:custGeom>
              <a:avLst/>
              <a:gdLst>
                <a:gd name="connsiteX0" fmla="*/ 280987 w 280987"/>
                <a:gd name="connsiteY0" fmla="*/ 428625 h 428625"/>
                <a:gd name="connsiteX1" fmla="*/ 0 w 280987"/>
                <a:gd name="connsiteY1" fmla="*/ 0 h 428625"/>
                <a:gd name="connsiteX0" fmla="*/ 280987 w 280987"/>
                <a:gd name="connsiteY0" fmla="*/ 428625 h 428625"/>
                <a:gd name="connsiteX1" fmla="*/ 0 w 280987"/>
                <a:gd name="connsiteY1" fmla="*/ 0 h 428625"/>
                <a:gd name="connsiteX0" fmla="*/ 280987 w 280987"/>
                <a:gd name="connsiteY0" fmla="*/ 428625 h 428625"/>
                <a:gd name="connsiteX1" fmla="*/ 0 w 280987"/>
                <a:gd name="connsiteY1" fmla="*/ 0 h 428625"/>
                <a:gd name="connsiteX0" fmla="*/ 280987 w 280987"/>
                <a:gd name="connsiteY0" fmla="*/ 428625 h 428625"/>
                <a:gd name="connsiteX1" fmla="*/ 0 w 280987"/>
                <a:gd name="connsiteY1" fmla="*/ 0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0987" h="428625">
                  <a:moveTo>
                    <a:pt x="280987" y="428625"/>
                  </a:moveTo>
                  <a:cubicBezTo>
                    <a:pt x="111125" y="419100"/>
                    <a:pt x="46037" y="180975"/>
                    <a:pt x="0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DE9A8AF-5D35-4024-818C-49EA536D20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437" y="4450970"/>
              <a:ext cx="49172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8C3D137-CB0E-4476-AD76-E3DFF0A33BB7}"/>
                </a:ext>
              </a:extLst>
            </p:cNvPr>
            <p:cNvCxnSpPr>
              <a:cxnSpLocks/>
            </p:cNvCxnSpPr>
            <p:nvPr/>
          </p:nvCxnSpPr>
          <p:spPr>
            <a:xfrm>
              <a:off x="753543" y="4450970"/>
              <a:ext cx="1705078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AE196DA-4581-40C3-AD82-03269D5C24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4983" y="5880191"/>
              <a:ext cx="2205672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99FC7DC-C834-4D85-BB14-50A37226A427}"/>
                </a:ext>
              </a:extLst>
            </p:cNvPr>
            <p:cNvSpPr txBox="1"/>
            <p:nvPr/>
          </p:nvSpPr>
          <p:spPr>
            <a:xfrm>
              <a:off x="3043544" y="5573050"/>
              <a:ext cx="11320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>
                  <a:latin typeface="Arial" panose="020B0604020202020204" pitchFamily="34" charset="0"/>
                  <a:cs typeface="Arial" panose="020B0604020202020204" pitchFamily="34" charset="0"/>
                </a:rPr>
                <a:t>SILICIO N</a:t>
              </a:r>
              <a:endParaRPr lang="es-CR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8FCAEF1-0A86-45BD-8B9A-D9C8D9CE92B3}"/>
                </a:ext>
              </a:extLst>
            </p:cNvPr>
            <p:cNvSpPr txBox="1"/>
            <p:nvPr/>
          </p:nvSpPr>
          <p:spPr>
            <a:xfrm>
              <a:off x="1177935" y="5553066"/>
              <a:ext cx="874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>
                  <a:latin typeface="Arial" panose="020B0604020202020204" pitchFamily="34" charset="0"/>
                  <a:cs typeface="Arial" panose="020B0604020202020204" pitchFamily="34" charset="0"/>
                </a:rPr>
                <a:t>METAL</a:t>
              </a:r>
              <a:endParaRPr lang="es-CR" sz="16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3F65659-E62C-4DB2-B106-D62B7023E37C}"/>
                </a:ext>
              </a:extLst>
            </p:cNvPr>
            <p:cNvCxnSpPr>
              <a:cxnSpLocks/>
            </p:cNvCxnSpPr>
            <p:nvPr/>
          </p:nvCxnSpPr>
          <p:spPr>
            <a:xfrm>
              <a:off x="2458621" y="5205807"/>
              <a:ext cx="0" cy="10763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32DF7D8-3DF6-4C84-9D45-8E1E3EB417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437" y="5890348"/>
              <a:ext cx="491722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FCB66F6-ED8E-466F-B166-DCBDFA7DE4D6}"/>
                </a:ext>
              </a:extLst>
            </p:cNvPr>
            <p:cNvCxnSpPr>
              <a:cxnSpLocks/>
            </p:cNvCxnSpPr>
            <p:nvPr/>
          </p:nvCxnSpPr>
          <p:spPr>
            <a:xfrm>
              <a:off x="753543" y="5890348"/>
              <a:ext cx="1705078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B514243-47F4-4D70-91FD-7F6E3BEE6D44}"/>
                </a:ext>
              </a:extLst>
            </p:cNvPr>
            <p:cNvCxnSpPr>
              <a:cxnSpLocks/>
            </p:cNvCxnSpPr>
            <p:nvPr/>
          </p:nvCxnSpPr>
          <p:spPr>
            <a:xfrm>
              <a:off x="2458621" y="5890348"/>
              <a:ext cx="0" cy="439412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A5112286-12B1-4EDB-9128-B0658158B7CA}"/>
                    </a:ext>
                  </a:extLst>
                </p:cNvPr>
                <p:cNvSpPr/>
                <p:nvPr/>
              </p:nvSpPr>
              <p:spPr>
                <a:xfrm>
                  <a:off x="1828175" y="3527774"/>
                  <a:ext cx="66268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s-C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A5112286-12B1-4EDB-9128-B0658158B7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175" y="3527774"/>
                  <a:ext cx="662682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A9965715-26EA-4A62-B610-EAA81E804F57}"/>
                    </a:ext>
                  </a:extLst>
                </p:cNvPr>
                <p:cNvSpPr/>
                <p:nvPr/>
              </p:nvSpPr>
              <p:spPr>
                <a:xfrm>
                  <a:off x="1828175" y="4984370"/>
                  <a:ext cx="65293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ℰ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s-C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A9965715-26EA-4A62-B610-EAA81E804F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175" y="4984370"/>
                  <a:ext cx="652935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1A5D2968-A805-4E5A-9043-24831B20D139}"/>
                    </a:ext>
                  </a:extLst>
                </p:cNvPr>
                <p:cNvSpPr/>
                <p:nvPr/>
              </p:nvSpPr>
              <p:spPr>
                <a:xfrm>
                  <a:off x="1828175" y="686715"/>
                  <a:ext cx="66415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s-C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1A5D2968-A805-4E5A-9043-24831B20D1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175" y="686715"/>
                  <a:ext cx="664156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DE0E6AC-45E8-43CD-AC82-2530E6E5BA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0241" y="5850049"/>
              <a:ext cx="300262" cy="479711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3328675-B278-4841-8AA4-9EBEA81723C9}"/>
              </a:ext>
            </a:extLst>
          </p:cNvPr>
          <p:cNvCxnSpPr/>
          <p:nvPr/>
        </p:nvCxnSpPr>
        <p:spPr>
          <a:xfrm>
            <a:off x="3643375" y="4043668"/>
            <a:ext cx="0" cy="4090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7F9E0E5-E139-4E00-BFC8-DD4DF8F522EC}"/>
              </a:ext>
            </a:extLst>
          </p:cNvPr>
          <p:cNvSpPr txBox="1"/>
          <p:nvPr/>
        </p:nvSpPr>
        <p:spPr>
          <a:xfrm>
            <a:off x="3620199" y="4041038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err="1">
                <a:latin typeface="Arial" panose="020B0604020202020204" pitchFamily="34" charset="0"/>
                <a:cs typeface="Arial" panose="020B0604020202020204" pitchFamily="34" charset="0"/>
              </a:rPr>
              <a:t>Vbi</a:t>
            </a:r>
            <a:endParaRPr lang="es-C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595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José Montero Rodríguez</dc:creator>
  <cp:lastModifiedBy>Juan José Montero Rodríguez</cp:lastModifiedBy>
  <cp:revision>1</cp:revision>
  <dcterms:created xsi:type="dcterms:W3CDTF">2021-02-28T22:15:03Z</dcterms:created>
  <dcterms:modified xsi:type="dcterms:W3CDTF">2021-02-28T22:15:39Z</dcterms:modified>
</cp:coreProperties>
</file>