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AF1C-FD39-462A-BA61-9E47D593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54C43-6640-4045-B649-751BABB3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DFEE0-D492-46C1-B334-2C66CAF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AEC5-105D-49CB-A063-79DB94F9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FB19A-BA62-4795-AF9E-F34A415A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056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F6F5-DF14-4CCE-9FA0-4F4A78ED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31CE6-3BE1-4207-A5E3-A39528AD1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0FD0B-8E99-4C15-9FD0-E8405D5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F25D-43A6-4B2A-BEAD-FB2ECCC0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59E2-9107-4029-B938-66D9070B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4393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715EB-6EB8-4F48-81F4-3F79D8C35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0CEBC7-9321-4EC8-8EFA-5480F8B4B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8FDD-E4FD-405B-B44D-574CC893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87754-3EA9-4962-B917-79709CC1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855CC-6D6C-4565-ADBF-CF665A7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13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58B4-946E-4B03-B5F7-F3B4C329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B90A-DCF3-4458-A342-D727A97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1C1-47B4-44A1-9788-190EE23C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291B-8BBB-40D9-B193-9207805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4E91B-DD70-4B95-AD2C-1FBE2B9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9699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96D4-658D-4C8D-BFC8-CAED7858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F06D-7D0B-46D4-8D30-CD378CAC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15D22-AC04-44CC-806C-1AE80F51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4B59-3977-4263-ACC9-878570C5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D294C-B32B-4396-9BFF-9B9A0776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05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58DF-B185-4A8F-B1C8-58C7FA86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059A-3844-4525-BF81-F6FD9790F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71AE-33BD-4E43-BBC5-9282A4FD4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2F72-6B95-4B35-820D-F2C97DF4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201E4-8630-4E67-B848-6ADE92EB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390B0-2E6B-4FB0-B45A-32D4D47B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6549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103C4-28D3-4A01-860E-AF18948A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766DB-12FE-4CA1-883B-37A74D65C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42A46-D21A-417B-83B6-0BB1743C8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2982C-3809-44BD-8119-871D3C2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E46AB-181F-4A2A-9A5D-679340F48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3A708-6225-40DA-8D39-2020B76E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548E1-1345-4C6A-8A85-A451B1F4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A7F10-3A7E-4CE3-9921-57D3B40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26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2B583-C97C-4A17-A9BA-E6BFFF40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B487B-BBA5-42DB-92C9-B54A2F8C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4A136-E768-41EF-85BE-37684F4A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5D16C-6771-44C5-8771-E8BA89B3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5373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BE4D2-06B5-424C-B82E-B2C8B49C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6ABBA-B85A-47E0-A90B-DA514D3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51D3D-B1FE-4A5D-98D0-B1A159C0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922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8CF3-1C68-4F38-9F72-04F6DF17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DA9A-9F0B-45EA-9E00-A5E3F64B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BE70-CC50-4D72-B4F8-EFD4D79C3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72E80-2864-461D-AFF4-9BF2C79BF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34CF0-6742-449F-9635-A887947B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9F2D-D44C-4560-B574-90991A80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8313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CF73-529E-486B-A557-E961CA9B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59D32-C975-41C1-A999-57738F735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3C520-8E76-44A3-9738-0DEB9F2C0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C8A68-A463-4857-ADDC-235B1E2F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2BABF-0BBD-4B30-A08A-80AEB983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85581-37C4-4E06-B6ED-BF2FCE5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06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8F945-34AC-455E-A824-FD47D7E9D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9E057-F6D2-4BFD-B152-1BF5C8D4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D56C-ABAD-4F99-8C88-0690AA757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4E888-1C79-49C0-BA6F-07822D9FBA8C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8B06-92AE-4FA5-AE02-6BDA5014B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A7DAE-CA85-4327-8210-BA9E10259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ECB8F-B36F-4B1F-A1E6-78FD242C77F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10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72CEB1-2663-4246-9DA3-405020406BB4}"/>
              </a:ext>
            </a:extLst>
          </p:cNvPr>
          <p:cNvGrpSpPr/>
          <p:nvPr/>
        </p:nvGrpSpPr>
        <p:grpSpPr>
          <a:xfrm>
            <a:off x="2795809" y="3428101"/>
            <a:ext cx="4189730" cy="905182"/>
            <a:chOff x="2795809" y="5413437"/>
            <a:chExt cx="4189730" cy="90518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94D4B9-485C-4735-A4B2-6E344E61BA5C}"/>
                </a:ext>
              </a:extLst>
            </p:cNvPr>
            <p:cNvCxnSpPr>
              <a:cxnSpLocks/>
            </p:cNvCxnSpPr>
            <p:nvPr/>
          </p:nvCxnSpPr>
          <p:spPr>
            <a:xfrm>
              <a:off x="4779867" y="5958861"/>
              <a:ext cx="2205672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DA9BCC-EB93-435D-9FBD-661F4829BED5}"/>
                </a:ext>
              </a:extLst>
            </p:cNvPr>
            <p:cNvCxnSpPr/>
            <p:nvPr/>
          </p:nvCxnSpPr>
          <p:spPr>
            <a:xfrm>
              <a:off x="2795809" y="6296697"/>
              <a:ext cx="171445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01254A-D05F-4EAF-AA3E-78E687BDF93A}"/>
                </a:ext>
              </a:extLst>
            </p:cNvPr>
            <p:cNvSpPr/>
            <p:nvPr/>
          </p:nvSpPr>
          <p:spPr>
            <a:xfrm>
              <a:off x="4500563" y="5521287"/>
              <a:ext cx="279296" cy="437032"/>
            </a:xfrm>
            <a:custGeom>
              <a:avLst/>
              <a:gdLst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  <a:gd name="connsiteX0" fmla="*/ 280987 w 280987"/>
                <a:gd name="connsiteY0" fmla="*/ 428625 h 428625"/>
                <a:gd name="connsiteX1" fmla="*/ 0 w 280987"/>
                <a:gd name="connsiteY1" fmla="*/ 0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0987" h="428625">
                  <a:moveTo>
                    <a:pt x="280987" y="428625"/>
                  </a:moveTo>
                  <a:cubicBezTo>
                    <a:pt x="111125" y="419100"/>
                    <a:pt x="46037" y="180975"/>
                    <a:pt x="0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9B9BD6-601B-4B8C-A227-09B4B0882E76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487981" y="5521287"/>
              <a:ext cx="12582" cy="79733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4F9BFE-7690-4F68-A2BF-6A079082A6DE}"/>
                </a:ext>
              </a:extLst>
            </p:cNvPr>
            <p:cNvSpPr/>
            <p:nvPr/>
          </p:nvSpPr>
          <p:spPr>
            <a:xfrm>
              <a:off x="3373010" y="615113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5D9E44-128D-4B7B-AD52-E172A4D51A6F}"/>
                </a:ext>
              </a:extLst>
            </p:cNvPr>
            <p:cNvSpPr/>
            <p:nvPr/>
          </p:nvSpPr>
          <p:spPr>
            <a:xfrm>
              <a:off x="3496289" y="615113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0EC194-13F5-4EFF-8D7D-75019DC80267}"/>
                </a:ext>
              </a:extLst>
            </p:cNvPr>
            <p:cNvSpPr/>
            <p:nvPr/>
          </p:nvSpPr>
          <p:spPr>
            <a:xfrm>
              <a:off x="3625615" y="615113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819ECC-3AE6-43CF-B1A8-810584461BDE}"/>
                </a:ext>
              </a:extLst>
            </p:cNvPr>
            <p:cNvSpPr/>
            <p:nvPr/>
          </p:nvSpPr>
          <p:spPr>
            <a:xfrm>
              <a:off x="5201042" y="581688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60D284-BC11-4657-9F33-010DD3990994}"/>
                </a:ext>
              </a:extLst>
            </p:cNvPr>
            <p:cNvSpPr/>
            <p:nvPr/>
          </p:nvSpPr>
          <p:spPr>
            <a:xfrm>
              <a:off x="5324321" y="581688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016D32-AC18-4DE4-9D16-6244F8361E5A}"/>
                </a:ext>
              </a:extLst>
            </p:cNvPr>
            <p:cNvSpPr/>
            <p:nvPr/>
          </p:nvSpPr>
          <p:spPr>
            <a:xfrm>
              <a:off x="5453647" y="5816889"/>
              <a:ext cx="113414" cy="113414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C310DB-F413-413F-A9E3-DE646F825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9080" y="5521287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A9677EB-0219-4EBD-B181-2109E181A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7035" y="5521287"/>
              <a:ext cx="28956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2074FD-BD86-4084-B918-978F629BE21A}"/>
                </a:ext>
              </a:extLst>
            </p:cNvPr>
            <p:cNvCxnSpPr/>
            <p:nvPr/>
          </p:nvCxnSpPr>
          <p:spPr>
            <a:xfrm>
              <a:off x="4152900" y="5521287"/>
              <a:ext cx="0" cy="74326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E344A66-EB2D-49E1-B6AE-C7DF3D3D1DFC}"/>
                </a:ext>
              </a:extLst>
            </p:cNvPr>
            <p:cNvCxnSpPr/>
            <p:nvPr/>
          </p:nvCxnSpPr>
          <p:spPr>
            <a:xfrm>
              <a:off x="4861560" y="5521287"/>
              <a:ext cx="0" cy="40901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37503D7-86AB-4528-AB00-1AED61FC8031}"/>
                </a:ext>
              </a:extLst>
            </p:cNvPr>
            <p:cNvSpPr txBox="1"/>
            <p:nvPr/>
          </p:nvSpPr>
          <p:spPr>
            <a:xfrm>
              <a:off x="3709320" y="5596899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>
                  <a:latin typeface="Arial" panose="020B0604020202020204" pitchFamily="34" charset="0"/>
                  <a:cs typeface="Arial" panose="020B0604020202020204" pitchFamily="34" charset="0"/>
                </a:rPr>
                <a:t>ϕ</a:t>
              </a:r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EB0F7C-718A-4508-9DF8-6033ABEA5819}"/>
                </a:ext>
              </a:extLst>
            </p:cNvPr>
            <p:cNvSpPr txBox="1"/>
            <p:nvPr/>
          </p:nvSpPr>
          <p:spPr>
            <a:xfrm>
              <a:off x="4897808" y="5413437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err="1">
                  <a:latin typeface="Arial" panose="020B0604020202020204" pitchFamily="34" charset="0"/>
                  <a:cs typeface="Arial" panose="020B0604020202020204" pitchFamily="34" charset="0"/>
                </a:rPr>
                <a:t>Vbi</a:t>
              </a:r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6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2021-03-01T21:49:46Z</dcterms:created>
  <dcterms:modified xsi:type="dcterms:W3CDTF">2021-03-01T21:50:23Z</dcterms:modified>
</cp:coreProperties>
</file>