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199F-7763-43A9-A917-B689D53D8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3CAA3-7D94-41CF-A816-4A056121A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A6F6-0893-4A3C-AEE8-EE9DF11D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555-649F-4A26-98D6-57DBE3EA17EF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BE0F-25B9-46EB-BDBF-894F30EB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0C17-7F3C-4345-A34F-ED581FC7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9B4A-E493-411B-B130-93ECA8638ED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3095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3932-8F5F-4686-BF71-BE40D9F1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DDD63-DC2B-4717-B13C-3BD66EE53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D1322-8035-4B7A-AAFD-21FD9358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555-649F-4A26-98D6-57DBE3EA17EF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84B2-B1F4-4DE6-B9D6-8E0FCF19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980DE-05AD-4079-BDEE-FF8FCC45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9B4A-E493-411B-B130-93ECA8638ED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983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F4574-1376-4B20-9E1C-3A83610CE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7FD5E-77E9-46B7-9D94-7055CA487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F804-61C4-4C25-A40E-3A17DCEF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555-649F-4A26-98D6-57DBE3EA17EF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C385C-AC7F-47C7-9D91-B2FB960E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EE15-1C3A-4E6B-8F52-989FC539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9B4A-E493-411B-B130-93ECA8638ED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412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BCC7-C002-4C69-BDDD-634F57F9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B000-1F70-4102-A03B-B2C18718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60917-016E-49DE-8B20-51A5E792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555-649F-4A26-98D6-57DBE3EA17EF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0106-501B-4725-91D7-601A2F25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D140C-F10D-4A3C-A171-819B77A9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9B4A-E493-411B-B130-93ECA8638ED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331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E45D-2DDC-47C1-AA61-4CE02AFC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52C50-81CA-4451-BE88-78E7BB541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A9C1-760F-4572-8A2B-3247371D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555-649F-4A26-98D6-57DBE3EA17EF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0E1E-D9FC-4394-8DE0-434EAB0F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8E61-ECD8-4E3E-B1A2-3DD28DBA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9B4A-E493-411B-B130-93ECA8638ED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652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7CC7-BB9C-4D15-9442-F67E4140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AB73-2F8C-4997-AC5D-BFFF8E2D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0696D-517F-40B9-B672-A1BC71DBD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B7C91-7FD5-4D80-BFD9-5788E9EA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555-649F-4A26-98D6-57DBE3EA17EF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3C864-D4BB-441F-9F4D-0A5B5197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C019-3436-4D59-8C1F-40A989E2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9B4A-E493-411B-B130-93ECA8638ED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5670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4256-97D6-4F3C-8B6C-1185A6C5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5C9E3-97F8-4EFC-B230-0364EAD7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CE36D-33FB-448C-8F24-E6E8123F9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4B601-48D6-4243-8ADA-DA6D3520D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80534-6C29-4F69-A11C-B832CEFA5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16949-B47D-43EE-9B63-FE2DFC6B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555-649F-4A26-98D6-57DBE3EA17EF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28458-B812-47C2-B898-A8485F85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09CC5-E04C-4870-B01E-D05B928B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9B4A-E493-411B-B130-93ECA8638ED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277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0D38-D3C0-4C13-BEB2-21CF93EC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28C29-0151-48E9-8B94-B59D9D11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555-649F-4A26-98D6-57DBE3EA17EF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00DA2-CCB6-4AD8-AF78-407F3772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6ED12-2F6F-491B-89A2-BC34B8A3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9B4A-E493-411B-B130-93ECA8638ED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2833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64DA9-F353-41A9-A929-64294D1D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555-649F-4A26-98D6-57DBE3EA17EF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3099D-2504-40B6-8BFB-ED48F289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D2E41-9132-4F77-97DB-7AD5A1E6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9B4A-E493-411B-B130-93ECA8638ED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279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25B4-3A50-45FF-8C3F-AD30E739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491D-8EBF-46F9-BF22-31A92294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D7EDD-3609-41DD-8113-ED5F7C36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2B5E5-F7DF-4389-A97B-6E97B580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555-649F-4A26-98D6-57DBE3EA17EF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3F17B-3781-450F-8B8E-A54C9566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0933A-7D2F-4ACF-A1FD-0DD888D1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9B4A-E493-411B-B130-93ECA8638ED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4982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679F-9E4C-476C-9B17-257746C0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42A2D-87A8-4BAD-9A13-327DEAABE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F01F3-3F8D-422F-B3B3-F2679CECB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BC53-9DC5-408B-B117-A1085EAB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555-649F-4A26-98D6-57DBE3EA17EF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8295E-68B1-4EEC-A903-38BCFAE3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E50C1-AB60-4570-BFAD-4B022898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9B4A-E493-411B-B130-93ECA8638ED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271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7A064-9B45-48DA-8846-86A8BC7A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D615-31BD-48D4-A175-ECEED66E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07D96-2932-4B0E-86CA-0C5D07F8D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2555-649F-4A26-98D6-57DBE3EA17EF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8A86-9916-42DE-BAA4-4E04E4695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353A-F699-4C92-A66F-3377B165E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9B4A-E493-411B-B130-93ECA8638ED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8541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AEDAF94-E709-475C-873F-F14A08073187}"/>
              </a:ext>
            </a:extLst>
          </p:cNvPr>
          <p:cNvGrpSpPr>
            <a:grpSpLocks noChangeAspect="1"/>
          </p:cNvGrpSpPr>
          <p:nvPr/>
        </p:nvGrpSpPr>
        <p:grpSpPr>
          <a:xfrm>
            <a:off x="3999201" y="1583099"/>
            <a:ext cx="4375276" cy="728082"/>
            <a:chOff x="2101199" y="1430455"/>
            <a:chExt cx="5469095" cy="9101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0FC2F1-56DF-4389-8C0E-FB1EF727CFCE}"/>
                </a:ext>
              </a:extLst>
            </p:cNvPr>
            <p:cNvGrpSpPr/>
            <p:nvPr/>
          </p:nvGrpSpPr>
          <p:grpSpPr>
            <a:xfrm>
              <a:off x="2795809" y="1430455"/>
              <a:ext cx="4189730" cy="910103"/>
              <a:chOff x="2795809" y="5408516"/>
              <a:chExt cx="4189730" cy="91010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B88F813-40F1-47E9-9B88-239FE701F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563" y="5550488"/>
                <a:ext cx="2484976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12B3F97-2649-4C3D-B80F-0B7A156D9B51}"/>
                  </a:ext>
                </a:extLst>
              </p:cNvPr>
              <p:cNvCxnSpPr/>
              <p:nvPr/>
            </p:nvCxnSpPr>
            <p:spPr>
              <a:xfrm>
                <a:off x="2795809" y="6296697"/>
                <a:ext cx="17144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230FEB0-5142-4C02-9BEB-FB08619AB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7981" y="5521287"/>
                <a:ext cx="12582" cy="797332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E70BB25-0F8D-4B24-A78E-E5AEB39F8286}"/>
                  </a:ext>
                </a:extLst>
              </p:cNvPr>
              <p:cNvSpPr/>
              <p:nvPr/>
            </p:nvSpPr>
            <p:spPr>
              <a:xfrm>
                <a:off x="3373010" y="6151139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AA20A3A-29C5-47DA-A300-AE546DDCCDBD}"/>
                  </a:ext>
                </a:extLst>
              </p:cNvPr>
              <p:cNvSpPr/>
              <p:nvPr/>
            </p:nvSpPr>
            <p:spPr>
              <a:xfrm>
                <a:off x="3496289" y="6151139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C477836-8B13-4C61-9551-C38A918A8DD0}"/>
                  </a:ext>
                </a:extLst>
              </p:cNvPr>
              <p:cNvSpPr/>
              <p:nvPr/>
            </p:nvSpPr>
            <p:spPr>
              <a:xfrm>
                <a:off x="3625615" y="6151139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B8E1A89-3549-499B-B575-8BBD58181C55}"/>
                  </a:ext>
                </a:extLst>
              </p:cNvPr>
              <p:cNvSpPr/>
              <p:nvPr/>
            </p:nvSpPr>
            <p:spPr>
              <a:xfrm>
                <a:off x="5201042" y="5408516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3B3B6E3-7FD3-474F-95CD-60F6C61B8B4F}"/>
                  </a:ext>
                </a:extLst>
              </p:cNvPr>
              <p:cNvSpPr/>
              <p:nvPr/>
            </p:nvSpPr>
            <p:spPr>
              <a:xfrm>
                <a:off x="5324321" y="5408516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AF07D76-7FAB-42E6-8A8D-B1C2D7F210FB}"/>
                  </a:ext>
                </a:extLst>
              </p:cNvPr>
              <p:cNvSpPr/>
              <p:nvPr/>
            </p:nvSpPr>
            <p:spPr>
              <a:xfrm>
                <a:off x="5453647" y="5408516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CF177D2-53DD-4014-8659-172D6AA7A3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9080" y="5521287"/>
                <a:ext cx="2895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8B66E8E-D40B-4605-917C-33D0B74F9B90}"/>
                  </a:ext>
                </a:extLst>
              </p:cNvPr>
              <p:cNvCxnSpPr/>
              <p:nvPr/>
            </p:nvCxnSpPr>
            <p:spPr>
              <a:xfrm>
                <a:off x="4152900" y="5521287"/>
                <a:ext cx="0" cy="7432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0D4016-DD56-4B35-A275-D7272631C8E4}"/>
                  </a:ext>
                </a:extLst>
              </p:cNvPr>
              <p:cNvSpPr txBox="1"/>
              <p:nvPr/>
            </p:nvSpPr>
            <p:spPr>
              <a:xfrm>
                <a:off x="3651135" y="5556949"/>
                <a:ext cx="600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>
                    <a:latin typeface="Arial" panose="020B0604020202020204" pitchFamily="34" charset="0"/>
                    <a:cs typeface="Arial" panose="020B0604020202020204" pitchFamily="34" charset="0"/>
                  </a:rPr>
                  <a:t>ϕ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DA8DA6-12EB-4FC6-97CE-F7A30B14AC68}"/>
                </a:ext>
              </a:extLst>
            </p:cNvPr>
            <p:cNvCxnSpPr/>
            <p:nvPr/>
          </p:nvCxnSpPr>
          <p:spPr>
            <a:xfrm flipH="1">
              <a:off x="4643021" y="1483721"/>
              <a:ext cx="488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740E061-BF6F-436D-BC24-20F0A10203FF}"/>
                </a:ext>
              </a:extLst>
            </p:cNvPr>
            <p:cNvCxnSpPr/>
            <p:nvPr/>
          </p:nvCxnSpPr>
          <p:spPr>
            <a:xfrm flipH="1">
              <a:off x="2807008" y="2215471"/>
              <a:ext cx="488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E5047BAB-FA4F-4B1A-8B6E-8DAD29560EE3}"/>
                </a:ext>
              </a:extLst>
            </p:cNvPr>
            <p:cNvSpPr/>
            <p:nvPr/>
          </p:nvSpPr>
          <p:spPr>
            <a:xfrm flipH="1">
              <a:off x="2101199" y="1689813"/>
              <a:ext cx="407703" cy="407703"/>
            </a:xfrm>
            <a:prstGeom prst="plus">
              <a:avLst>
                <a:gd name="adj" fmla="val 404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8423B1-94AE-45FA-BF64-957D22F97DFE}"/>
                </a:ext>
              </a:extLst>
            </p:cNvPr>
            <p:cNvSpPr/>
            <p:nvPr/>
          </p:nvSpPr>
          <p:spPr>
            <a:xfrm flipH="1">
              <a:off x="7162592" y="1857495"/>
              <a:ext cx="407702" cy="69057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36056DC-C679-4AA9-94F9-1C52B9502452}"/>
              </a:ext>
            </a:extLst>
          </p:cNvPr>
          <p:cNvSpPr txBox="1"/>
          <p:nvPr/>
        </p:nvSpPr>
        <p:spPr>
          <a:xfrm>
            <a:off x="1416593" y="160156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b="1">
                <a:latin typeface="Arial" panose="020B0604020202020204" pitchFamily="34" charset="0"/>
                <a:cs typeface="Arial" panose="020B0604020202020204" pitchFamily="34" charset="0"/>
              </a:rPr>
              <a:t>Polarización</a:t>
            </a:r>
          </a:p>
          <a:p>
            <a:pPr algn="ctr"/>
            <a:r>
              <a:rPr lang="es-CR" b="1">
                <a:latin typeface="Arial" panose="020B0604020202020204" pitchFamily="34" charset="0"/>
                <a:cs typeface="Arial" panose="020B0604020202020204" pitchFamily="34" charset="0"/>
              </a:rPr>
              <a:t>Directa</a:t>
            </a:r>
          </a:p>
        </p:txBody>
      </p:sp>
    </p:spTree>
    <p:extLst>
      <p:ext uri="{BB962C8B-B14F-4D97-AF65-F5344CB8AC3E}">
        <p14:creationId xmlns:p14="http://schemas.microsoft.com/office/powerpoint/2010/main" val="194040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2021-03-01T21:55:24Z</dcterms:created>
  <dcterms:modified xsi:type="dcterms:W3CDTF">2021-03-01T21:55:42Z</dcterms:modified>
</cp:coreProperties>
</file>