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BB1A-9BBE-43CA-9449-7CEF1BBFC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A1976-807A-463A-BD18-CB55065A2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246F4-0326-42F2-8608-1E03226A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C7CF-F6C2-4C8F-919D-F631A7587B53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6DFDF-BCCD-4DA2-A7B1-849CAC9A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01461-6877-4F4B-BAB2-CA482051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5C9A-A3A1-44ED-B35D-4F6BBCCA10F7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4585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922E-4BE0-45C3-95ED-AA4EA86F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80392-4962-436B-9806-D5C5870A6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7D8B9-DB3F-4E54-8298-1A2A4A68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C7CF-F6C2-4C8F-919D-F631A7587B53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A35CD-5F28-4F28-92C0-D43E65B5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D96EB-CA16-4F44-8A8F-11651040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5C9A-A3A1-44ED-B35D-4F6BBCCA10F7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3981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5D14DF-4236-49AF-9366-8F8DD96D5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98267-29EE-4EAC-B32F-1D74EFABC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C9CD5-F919-4835-8948-06E364A5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C7CF-F6C2-4C8F-919D-F631A7587B53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125BB-7F09-43A9-B0DD-46C8F3FD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50F0A-994E-40D2-855E-D61E41EB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5C9A-A3A1-44ED-B35D-4F6BBCCA10F7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5956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A629-370F-4936-9285-CF11F14D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25AA0-E2F8-4D10-8B2E-5E7E91078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33074-00C6-4136-8535-C0D94759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C7CF-F6C2-4C8F-919D-F631A7587B53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4EE0D-DFD0-4E34-8DDC-3BB60B99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AB45D-34A1-4543-BDF2-C0D31B1B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5C9A-A3A1-44ED-B35D-4F6BBCCA10F7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6753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903E-3675-4CFC-B338-E0367A30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653DF-2D78-478E-AFEB-D1811F63A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3007D-5E6C-41F8-9CFE-039F18E0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C7CF-F6C2-4C8F-919D-F631A7587B53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F3228-2C48-4D5F-A9E6-7366D684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3438A-B1DE-430B-8FAE-0BAACDE8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5C9A-A3A1-44ED-B35D-4F6BBCCA10F7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9916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58D7-B732-49BF-B8BF-82575045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8415C-6325-4468-9A64-165636D18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645AC-81D6-4200-85CB-C7DB91190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0C047-ADB2-43B7-B584-32CE81AA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C7CF-F6C2-4C8F-919D-F631A7587B53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F7887-F8FC-4D44-9BE9-44CB5C5F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06577-8037-4B83-AB42-B6491295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5C9A-A3A1-44ED-B35D-4F6BBCCA10F7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6394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51F7-0940-45FC-B9E8-AF41F971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F03A8-5148-45E7-A1F7-71043569A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4075E-F999-4986-97DB-AF9DC3416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D39C43-EF5A-4812-9D5A-58F8E5802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AB854A-45D0-4AA9-9BBF-CC5B7985B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0A5155-2852-4E7C-8113-0E737221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C7CF-F6C2-4C8F-919D-F631A7587B53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586DEA-2BA7-44A3-9DD4-2B3A46869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C38868-C61D-410D-AD7C-8F178E62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5C9A-A3A1-44ED-B35D-4F6BBCCA10F7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5927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26A0-7004-4B3C-8A87-3FA30B75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CEC4D-075C-44A0-95ED-C4AB73FB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C7CF-F6C2-4C8F-919D-F631A7587B53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E2365-F74E-4070-A95B-358CEA26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106BA-DE90-4C02-B0A4-E28D37FEC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5C9A-A3A1-44ED-B35D-4F6BBCCA10F7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7022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46566-9341-4CBF-A4E9-F814A360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C7CF-F6C2-4C8F-919D-F631A7587B53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7460E-5BF8-40D9-87D5-90C2D425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030E5-6282-440C-8A7D-E4EFDF64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5C9A-A3A1-44ED-B35D-4F6BBCCA10F7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3950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2A14-8E50-4D81-8DA8-454276BC7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55556-570B-4618-8FCC-74FDDC4AE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0BF39-D4DB-4A95-9963-F76B42000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B32E4-593D-4F44-B16C-055AC7B86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C7CF-F6C2-4C8F-919D-F631A7587B53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05AE5-D0DB-40CC-AB15-5EAA1593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9EF99-45A9-40B2-BD28-B0006C7B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5C9A-A3A1-44ED-B35D-4F6BBCCA10F7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2988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671D-075E-4F17-9C31-07E60E465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0F325D-6ED7-480E-9610-F6EED11B9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E9D71-FC4B-41AC-8AFC-0FF313500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2B576-E487-4A10-8C2B-1C2A59C3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C7CF-F6C2-4C8F-919D-F631A7587B53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5491E-6EE6-4E00-922C-E4D7F443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EFF44-7437-436C-AA4F-B288BF88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5C9A-A3A1-44ED-B35D-4F6BBCCA10F7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8184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A270E-0CAE-4D1E-9B4D-9CC9570C4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E2048-9745-4B5D-9320-2104D2E2B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FCCFA-9DBA-46C8-94F8-6EE713A15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3C7CF-F6C2-4C8F-919D-F631A7587B53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1B4FF-19B2-49C6-B2CE-142F989AE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C9FEE-03BD-4F01-B9E4-E366DBB42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75C9A-A3A1-44ED-B35D-4F6BBCCA10F7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9103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372F253-24D2-406E-9B48-FF7688791F4F}"/>
              </a:ext>
            </a:extLst>
          </p:cNvPr>
          <p:cNvGrpSpPr>
            <a:grpSpLocks noChangeAspect="1"/>
          </p:cNvGrpSpPr>
          <p:nvPr/>
        </p:nvGrpSpPr>
        <p:grpSpPr>
          <a:xfrm>
            <a:off x="3647823" y="3154645"/>
            <a:ext cx="5182486" cy="1027120"/>
            <a:chOff x="1622100" y="3010075"/>
            <a:chExt cx="6478108" cy="12839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4F477914-4D1C-40E0-9C4E-D43BA5C38CF1}"/>
                </a:ext>
              </a:extLst>
            </p:cNvPr>
            <p:cNvSpPr/>
            <p:nvPr/>
          </p:nvSpPr>
          <p:spPr>
            <a:xfrm flipH="1">
              <a:off x="2101199" y="3640771"/>
              <a:ext cx="407703" cy="407703"/>
            </a:xfrm>
            <a:prstGeom prst="plus">
              <a:avLst>
                <a:gd name="adj" fmla="val 404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6F7FC3-5FCE-4CAB-AA58-B9B89C7BE62E}"/>
                </a:ext>
              </a:extLst>
            </p:cNvPr>
            <p:cNvSpPr/>
            <p:nvPr/>
          </p:nvSpPr>
          <p:spPr>
            <a:xfrm flipH="1">
              <a:off x="7162592" y="3808453"/>
              <a:ext cx="407702" cy="69057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Cross 6">
              <a:extLst>
                <a:ext uri="{FF2B5EF4-FFF2-40B4-BE49-F238E27FC236}">
                  <a16:creationId xmlns:a16="http://schemas.microsoft.com/office/drawing/2014/main" id="{4C70C6F0-D53E-499C-A9C5-7FAC6F37AA48}"/>
                </a:ext>
              </a:extLst>
            </p:cNvPr>
            <p:cNvSpPr/>
            <p:nvPr/>
          </p:nvSpPr>
          <p:spPr>
            <a:xfrm flipH="1">
              <a:off x="1622100" y="3640771"/>
              <a:ext cx="407703" cy="407703"/>
            </a:xfrm>
            <a:prstGeom prst="plus">
              <a:avLst>
                <a:gd name="adj" fmla="val 404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83216D6-1BBA-4803-AC14-90B63FA5323F}"/>
                </a:ext>
              </a:extLst>
            </p:cNvPr>
            <p:cNvSpPr/>
            <p:nvPr/>
          </p:nvSpPr>
          <p:spPr>
            <a:xfrm flipH="1">
              <a:off x="7692506" y="3808453"/>
              <a:ext cx="407702" cy="69057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D1EF40-357F-46EC-80AE-D40E6BD78A90}"/>
                </a:ext>
              </a:extLst>
            </p:cNvPr>
            <p:cNvGrpSpPr/>
            <p:nvPr/>
          </p:nvGrpSpPr>
          <p:grpSpPr>
            <a:xfrm>
              <a:off x="2795809" y="3010075"/>
              <a:ext cx="4189730" cy="1283900"/>
              <a:chOff x="2795809" y="3010075"/>
              <a:chExt cx="4189730" cy="12839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EA27485-1120-4A58-BF4B-8C3CC2B5541D}"/>
                  </a:ext>
                </a:extLst>
              </p:cNvPr>
              <p:cNvCxnSpPr/>
              <p:nvPr/>
            </p:nvCxnSpPr>
            <p:spPr>
              <a:xfrm>
                <a:off x="2795809" y="4272053"/>
                <a:ext cx="17144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1F4030A-234E-4C4C-8652-3A18A2A5E6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87981" y="3496643"/>
                <a:ext cx="12582" cy="797332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4E2F31B-9A50-4C53-9DA0-07B01C47A2CC}"/>
                  </a:ext>
                </a:extLst>
              </p:cNvPr>
              <p:cNvSpPr/>
              <p:nvPr/>
            </p:nvSpPr>
            <p:spPr>
              <a:xfrm>
                <a:off x="3373010" y="4126495"/>
                <a:ext cx="113414" cy="11341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6BE2D92-1D17-4857-8270-15DBBBE73AC0}"/>
                  </a:ext>
                </a:extLst>
              </p:cNvPr>
              <p:cNvSpPr/>
              <p:nvPr/>
            </p:nvSpPr>
            <p:spPr>
              <a:xfrm>
                <a:off x="3496289" y="4126495"/>
                <a:ext cx="113414" cy="11341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4305274-0B78-4D5A-B1B4-A2219FDD7C8F}"/>
                  </a:ext>
                </a:extLst>
              </p:cNvPr>
              <p:cNvSpPr/>
              <p:nvPr/>
            </p:nvSpPr>
            <p:spPr>
              <a:xfrm>
                <a:off x="3625615" y="4126495"/>
                <a:ext cx="113414" cy="11341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6AC820E-0B55-4224-B3A9-FFE1FB604D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69080" y="3496643"/>
                <a:ext cx="28956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C23D17D-D515-4EFB-B242-414147E24FA2}"/>
                  </a:ext>
                </a:extLst>
              </p:cNvPr>
              <p:cNvCxnSpPr/>
              <p:nvPr/>
            </p:nvCxnSpPr>
            <p:spPr>
              <a:xfrm>
                <a:off x="4152900" y="3496643"/>
                <a:ext cx="0" cy="74326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346C63-89FB-4920-B261-E61E27E4A3B3}"/>
                  </a:ext>
                </a:extLst>
              </p:cNvPr>
              <p:cNvSpPr txBox="1"/>
              <p:nvPr/>
            </p:nvSpPr>
            <p:spPr>
              <a:xfrm>
                <a:off x="3630355" y="3540531"/>
                <a:ext cx="5854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>
                    <a:latin typeface="Arial" panose="020B0604020202020204" pitchFamily="34" charset="0"/>
                    <a:cs typeface="Arial" panose="020B0604020202020204" pitchFamily="34" charset="0"/>
                  </a:rPr>
                  <a:t>ϕ</a:t>
                </a: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s-C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828C2E1-B573-4EEE-8784-D7F58AACA6AD}"/>
                  </a:ext>
                </a:extLst>
              </p:cNvPr>
              <p:cNvCxnSpPr/>
              <p:nvPr/>
            </p:nvCxnSpPr>
            <p:spPr>
              <a:xfrm flipH="1">
                <a:off x="2807008" y="4168888"/>
                <a:ext cx="4882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A4A8C6B-C740-4F07-B661-4F88D24550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67" y="3160511"/>
                <a:ext cx="2205672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BF665B3-0FA7-4326-84B2-0DE62684E9A9}"/>
                  </a:ext>
                </a:extLst>
              </p:cNvPr>
              <p:cNvSpPr/>
              <p:nvPr/>
            </p:nvSpPr>
            <p:spPr>
              <a:xfrm flipV="1">
                <a:off x="4500563" y="3160511"/>
                <a:ext cx="279304" cy="343410"/>
              </a:xfrm>
              <a:custGeom>
                <a:avLst/>
                <a:gdLst>
                  <a:gd name="connsiteX0" fmla="*/ 280987 w 280987"/>
                  <a:gd name="connsiteY0" fmla="*/ 428625 h 428625"/>
                  <a:gd name="connsiteX1" fmla="*/ 0 w 280987"/>
                  <a:gd name="connsiteY1" fmla="*/ 0 h 428625"/>
                  <a:gd name="connsiteX0" fmla="*/ 280987 w 280987"/>
                  <a:gd name="connsiteY0" fmla="*/ 428625 h 428625"/>
                  <a:gd name="connsiteX1" fmla="*/ 0 w 280987"/>
                  <a:gd name="connsiteY1" fmla="*/ 0 h 428625"/>
                  <a:gd name="connsiteX0" fmla="*/ 280987 w 280987"/>
                  <a:gd name="connsiteY0" fmla="*/ 428625 h 428625"/>
                  <a:gd name="connsiteX1" fmla="*/ 0 w 280987"/>
                  <a:gd name="connsiteY1" fmla="*/ 0 h 428625"/>
                  <a:gd name="connsiteX0" fmla="*/ 280987 w 280987"/>
                  <a:gd name="connsiteY0" fmla="*/ 428625 h 428625"/>
                  <a:gd name="connsiteX1" fmla="*/ 0 w 280987"/>
                  <a:gd name="connsiteY1" fmla="*/ 0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0987" h="428625">
                    <a:moveTo>
                      <a:pt x="280987" y="428625"/>
                    </a:moveTo>
                    <a:cubicBezTo>
                      <a:pt x="111125" y="419100"/>
                      <a:pt x="46037" y="180975"/>
                      <a:pt x="0" y="0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29D8C18-7752-4095-BE40-418C8282289B}"/>
                  </a:ext>
                </a:extLst>
              </p:cNvPr>
              <p:cNvSpPr/>
              <p:nvPr/>
            </p:nvSpPr>
            <p:spPr>
              <a:xfrm>
                <a:off x="5201042" y="3010075"/>
                <a:ext cx="113414" cy="11341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459F520-CAE1-482A-A2B9-3B2AD1C9818B}"/>
                  </a:ext>
                </a:extLst>
              </p:cNvPr>
              <p:cNvSpPr/>
              <p:nvPr/>
            </p:nvSpPr>
            <p:spPr>
              <a:xfrm>
                <a:off x="5324321" y="3010075"/>
                <a:ext cx="113414" cy="11341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B302132-1CB1-4ECB-92C6-D50247551F4D}"/>
                  </a:ext>
                </a:extLst>
              </p:cNvPr>
              <p:cNvSpPr/>
              <p:nvPr/>
            </p:nvSpPr>
            <p:spPr>
              <a:xfrm>
                <a:off x="5453647" y="3010075"/>
                <a:ext cx="113414" cy="11341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DEF9972E-B0E7-4BC3-9CB4-77D52D488041}"/>
                  </a:ext>
                </a:extLst>
              </p:cNvPr>
              <p:cNvCxnSpPr/>
              <p:nvPr/>
            </p:nvCxnSpPr>
            <p:spPr>
              <a:xfrm flipH="1">
                <a:off x="4643021" y="3045821"/>
                <a:ext cx="4882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860CCB3-4F35-4718-AC0B-A3BC2A3A3B78}"/>
              </a:ext>
            </a:extLst>
          </p:cNvPr>
          <p:cNvSpPr txBox="1"/>
          <p:nvPr/>
        </p:nvSpPr>
        <p:spPr>
          <a:xfrm>
            <a:off x="1416593" y="3470181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R" b="1">
                <a:latin typeface="Arial" panose="020B0604020202020204" pitchFamily="34" charset="0"/>
                <a:cs typeface="Arial" panose="020B0604020202020204" pitchFamily="34" charset="0"/>
              </a:rPr>
              <a:t>Polarización</a:t>
            </a:r>
          </a:p>
          <a:p>
            <a:pPr algn="ctr"/>
            <a:r>
              <a:rPr lang="es-CR" b="1">
                <a:latin typeface="Arial" panose="020B0604020202020204" pitchFamily="34" charset="0"/>
                <a:cs typeface="Arial" panose="020B0604020202020204" pitchFamily="34" charset="0"/>
              </a:rPr>
              <a:t>Directa</a:t>
            </a:r>
          </a:p>
        </p:txBody>
      </p:sp>
    </p:spTree>
    <p:extLst>
      <p:ext uri="{BB962C8B-B14F-4D97-AF65-F5344CB8AC3E}">
        <p14:creationId xmlns:p14="http://schemas.microsoft.com/office/powerpoint/2010/main" val="2800349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Jose Montero Rodriguez</dc:creator>
  <cp:lastModifiedBy>Juan Jose Montero Rodriguez</cp:lastModifiedBy>
  <cp:revision>1</cp:revision>
  <dcterms:created xsi:type="dcterms:W3CDTF">2021-03-01T21:55:49Z</dcterms:created>
  <dcterms:modified xsi:type="dcterms:W3CDTF">2021-03-01T21:56:07Z</dcterms:modified>
</cp:coreProperties>
</file>