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D1D2-6717-45C6-9949-129D8E21B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EDBF2-6959-4ED8-929C-792AF911D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EC069-69C4-4F32-9CBB-A99D1DF89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9FA3-C82E-47ED-BF51-50D845F7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E6144-3404-417A-AD4B-04E63DB29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0237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13B99-DF7A-45DF-AE63-8648512C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7BDCE-FE3A-4C54-B3F9-9FDF99DD8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8079F-88F0-4545-AFF9-9E82DD7AC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E253-CAD8-4758-83E2-8D686F8F7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A1647-BC58-48E4-BC19-7ECEA92FA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1831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D31BD-DE98-4899-BD74-850BF7BB1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786B8-B703-4067-8FE4-6F58D4A1B0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FA94AF-2746-4BC2-A8A5-25E75CF1A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FEC28-F7E3-4788-AB21-EE6EF965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D46E8-EF20-4AFF-AB2A-6F7BF448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7122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07BDA-E13B-4E14-8F45-A35A59346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CED9F-854D-4767-AAFE-97794BF4A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46AE3-3276-40EA-8F9C-E962DABF1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7DA3-981A-4355-A3B2-7E5F96F8B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2CA0D-B555-472D-8ADE-0C2A31D3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34166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97673-87EF-4B12-B6E9-901C800E5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57AB4-1A96-439B-AB97-8E6FC8F51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4D8C1-EA69-47BD-AC25-C7CD3765B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5A01C-8D8E-4450-846A-13F2C37A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98BCB-28D7-42EC-BC5D-E8C84A6E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37053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E509-87A9-491C-A310-A58B10253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D4E8A-9DC8-4E53-B263-F1C084B3F0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7696-1025-4762-B68A-56C7724F9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524D-9361-4184-9A05-A8F62188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AB94E3-2759-42A3-A952-F59FD81B5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0FEEE-0F4B-4A45-86C4-81519703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3162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96A0-4861-4A96-A238-FA90181D3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814BD-5CE7-4413-842E-652529702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B5346-CF46-411A-8C5E-425E8ABC5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BA7BA-7048-440F-99DA-348B4F89E8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D2501C-54CC-488E-821A-D7A0CCFCD4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C1A76-2674-4155-866D-65C41242B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73808-0C0B-4008-8EEC-0FA18468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C667A1-B05A-49ED-8AA3-F0CCADCE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10341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F335B-70CC-4AE9-8AA3-8E2D71CA6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98499-B924-4828-9C06-2CED46892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6E8296-2305-44BD-A652-59C3C10D9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2BA28F-2739-4569-A113-5DF23D1B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81279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0A5E17-1EF1-42ED-B836-1C3F98C44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BF40A2-EF29-42EB-84FF-E2A242CD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91212-F235-4972-BF2D-349A6EC4B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68854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7812-6EDB-4B04-B6C8-72F82849F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D632F-90E4-45C9-A9FF-26AF0715E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98280-647B-4237-8E00-F432B93D6E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41397-475F-4D23-B3C3-6B5D14F89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385D1-D9C2-40A6-9F60-14F42D6A9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8C6D18-87FD-4718-9A52-2CBFB38A0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59930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0D65C-DA04-4B07-AF65-9BA0969E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71780-A1E8-4415-944D-2B6A61E866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662C18-BCD4-48E7-9EAD-C483B6EFE3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B0304-65E4-41BA-AE07-4A21DA8D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33BF13-1FC3-4E2B-B6C0-456D9ACE5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5C061-704D-47D0-91A7-55FBF28F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5119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249DE8-3733-464F-9CD2-FD756265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E767-8232-45CD-840C-4D98B039FE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4DBBB-59D1-4233-A412-406180D8F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E31F4-94DB-49DC-8E3F-FDAD3654944B}" type="datetimeFigureOut">
              <a:rPr lang="es-CR" smtClean="0"/>
              <a:t>1/3/2021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2AD4A-B630-4B27-86B3-7D539A334E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2A7B-7694-4CBB-92B3-9B9075C6C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FEA4-B90B-42BC-AE61-9A9F253E9584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5956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4227FBC-356F-44B3-873C-8B1BF9FC31FB}"/>
              </a:ext>
            </a:extLst>
          </p:cNvPr>
          <p:cNvGrpSpPr>
            <a:grpSpLocks noChangeAspect="1"/>
          </p:cNvGrpSpPr>
          <p:nvPr/>
        </p:nvGrpSpPr>
        <p:grpSpPr>
          <a:xfrm>
            <a:off x="4143330" y="2837273"/>
            <a:ext cx="4853862" cy="821696"/>
            <a:chOff x="2101199" y="5279153"/>
            <a:chExt cx="5469095" cy="92584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3A17ED7-1DE0-49D4-8D76-2CBC0C744742}"/>
                </a:ext>
              </a:extLst>
            </p:cNvPr>
            <p:cNvGrpSpPr/>
            <p:nvPr/>
          </p:nvGrpSpPr>
          <p:grpSpPr>
            <a:xfrm>
              <a:off x="2795809" y="5279153"/>
              <a:ext cx="4189730" cy="925847"/>
              <a:chOff x="2795809" y="5279153"/>
              <a:chExt cx="4189730" cy="925847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5C2D382-53C0-4B6F-9CA6-57C6E4A5C4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9867" y="6205000"/>
                <a:ext cx="2205672" cy="0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BB47868-8E3D-4A11-B341-DA5C2F4CBDCC}"/>
                  </a:ext>
                </a:extLst>
              </p:cNvPr>
              <p:cNvCxnSpPr/>
              <p:nvPr/>
            </p:nvCxnSpPr>
            <p:spPr>
              <a:xfrm>
                <a:off x="2795809" y="6054564"/>
                <a:ext cx="17144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B54EC40-72C0-4A1F-AADE-52FD2FA9CBB7}"/>
                  </a:ext>
                </a:extLst>
              </p:cNvPr>
              <p:cNvSpPr/>
              <p:nvPr/>
            </p:nvSpPr>
            <p:spPr>
              <a:xfrm>
                <a:off x="4500563" y="5279153"/>
                <a:ext cx="279304" cy="925845"/>
              </a:xfrm>
              <a:custGeom>
                <a:avLst/>
                <a:gdLst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  <a:gd name="connsiteX0" fmla="*/ 280987 w 280987"/>
                  <a:gd name="connsiteY0" fmla="*/ 428625 h 428625"/>
                  <a:gd name="connsiteX1" fmla="*/ 0 w 280987"/>
                  <a:gd name="connsiteY1" fmla="*/ 0 h 428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0987" h="428625">
                    <a:moveTo>
                      <a:pt x="280987" y="428625"/>
                    </a:moveTo>
                    <a:cubicBezTo>
                      <a:pt x="111125" y="419100"/>
                      <a:pt x="46037" y="180975"/>
                      <a:pt x="0" y="0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D57E374-CE6C-4A4F-83A2-A5493D7465D8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4487981" y="5279153"/>
                <a:ext cx="12582" cy="797333"/>
              </a:xfrm>
              <a:prstGeom prst="line">
                <a:avLst/>
              </a:prstGeom>
              <a:ln w="571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74D4FF8-3587-4863-8119-A4275DCF739A}"/>
                  </a:ext>
                </a:extLst>
              </p:cNvPr>
              <p:cNvSpPr/>
              <p:nvPr/>
            </p:nvSpPr>
            <p:spPr>
              <a:xfrm>
                <a:off x="3373010" y="590900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BD20C2F-FA0E-4879-A39C-DA7065738412}"/>
                  </a:ext>
                </a:extLst>
              </p:cNvPr>
              <p:cNvSpPr/>
              <p:nvPr/>
            </p:nvSpPr>
            <p:spPr>
              <a:xfrm>
                <a:off x="3496289" y="590900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CD643E9-7A53-4B8C-964D-66F234B6F972}"/>
                  </a:ext>
                </a:extLst>
              </p:cNvPr>
              <p:cNvSpPr/>
              <p:nvPr/>
            </p:nvSpPr>
            <p:spPr>
              <a:xfrm>
                <a:off x="3625615" y="5909006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812EEAF-A38B-43FB-9C46-9BFC13831A48}"/>
                  </a:ext>
                </a:extLst>
              </p:cNvPr>
              <p:cNvSpPr/>
              <p:nvPr/>
            </p:nvSpPr>
            <p:spPr>
              <a:xfrm>
                <a:off x="5201042" y="6054564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A22F7A56-9B3B-4EAC-8C25-A454A1027AF8}"/>
                  </a:ext>
                </a:extLst>
              </p:cNvPr>
              <p:cNvSpPr/>
              <p:nvPr/>
            </p:nvSpPr>
            <p:spPr>
              <a:xfrm>
                <a:off x="5324321" y="6054564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6E1F969A-C626-4A10-8EAB-ABE3A61F69CB}"/>
                  </a:ext>
                </a:extLst>
              </p:cNvPr>
              <p:cNvSpPr/>
              <p:nvPr/>
            </p:nvSpPr>
            <p:spPr>
              <a:xfrm>
                <a:off x="5453647" y="6054564"/>
                <a:ext cx="113414" cy="11341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E53B86E8-9D17-4D7A-AC7A-F639079A1C3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69080" y="5279154"/>
                <a:ext cx="289561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426DF1B-C306-44BC-94CF-5483638170C3}"/>
                  </a:ext>
                </a:extLst>
              </p:cNvPr>
              <p:cNvCxnSpPr/>
              <p:nvPr/>
            </p:nvCxnSpPr>
            <p:spPr>
              <a:xfrm>
                <a:off x="4152900" y="5279154"/>
                <a:ext cx="0" cy="743266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D3433E6-300E-4293-8B06-350F8FA704F9}"/>
                  </a:ext>
                </a:extLst>
              </p:cNvPr>
              <p:cNvSpPr txBox="1"/>
              <p:nvPr/>
            </p:nvSpPr>
            <p:spPr>
              <a:xfrm>
                <a:off x="3654143" y="5299953"/>
                <a:ext cx="527768" cy="4161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l-GR">
                    <a:latin typeface="Arial" panose="020B0604020202020204" pitchFamily="34" charset="0"/>
                    <a:cs typeface="Arial" panose="020B0604020202020204" pitchFamily="34" charset="0"/>
                  </a:rPr>
                  <a:t>ϕ</a:t>
                </a:r>
                <a:r>
                  <a:rPr lang="en-US">
                    <a:latin typeface="Arial" panose="020B0604020202020204" pitchFamily="34" charset="0"/>
                    <a:cs typeface="Arial" panose="020B0604020202020204" pitchFamily="34" charset="0"/>
                  </a:rPr>
                  <a:t>B</a:t>
                </a:r>
                <a:endParaRPr lang="es-CR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ross 5">
              <a:extLst>
                <a:ext uri="{FF2B5EF4-FFF2-40B4-BE49-F238E27FC236}">
                  <a16:creationId xmlns:a16="http://schemas.microsoft.com/office/drawing/2014/main" id="{C8F140A6-42BC-4FBD-BA1F-6DB457FCAA5E}"/>
                </a:ext>
              </a:extLst>
            </p:cNvPr>
            <p:cNvSpPr/>
            <p:nvPr/>
          </p:nvSpPr>
          <p:spPr>
            <a:xfrm>
              <a:off x="7162591" y="5589798"/>
              <a:ext cx="407703" cy="407703"/>
            </a:xfrm>
            <a:prstGeom prst="plus">
              <a:avLst>
                <a:gd name="adj" fmla="val 40401"/>
              </a:avLst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1473FDE-2BA6-4D1A-8FF6-D73D0C6F7B8C}"/>
                </a:ext>
              </a:extLst>
            </p:cNvPr>
            <p:cNvSpPr/>
            <p:nvPr/>
          </p:nvSpPr>
          <p:spPr>
            <a:xfrm>
              <a:off x="2101199" y="5757480"/>
              <a:ext cx="407702" cy="69057"/>
            </a:xfrm>
            <a:prstGeom prst="rect">
              <a:avLst/>
            </a:prstGeom>
            <a:solidFill>
              <a:srgbClr val="0033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R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AFE8402-21AB-4573-A2BA-C12F2A11A021}"/>
              </a:ext>
            </a:extLst>
          </p:cNvPr>
          <p:cNvSpPr txBox="1"/>
          <p:nvPr/>
        </p:nvSpPr>
        <p:spPr>
          <a:xfrm>
            <a:off x="1726985" y="2958055"/>
            <a:ext cx="1544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Polarización</a:t>
            </a:r>
          </a:p>
          <a:p>
            <a:pPr algn="ctr"/>
            <a:r>
              <a:rPr lang="es-CR" b="1">
                <a:latin typeface="Arial" panose="020B0604020202020204" pitchFamily="34" charset="0"/>
                <a:cs typeface="Arial" panose="020B0604020202020204" pitchFamily="34" charset="0"/>
              </a:rPr>
              <a:t>Inversa</a:t>
            </a:r>
          </a:p>
        </p:txBody>
      </p:sp>
    </p:spTree>
    <p:extLst>
      <p:ext uri="{BB962C8B-B14F-4D97-AF65-F5344CB8AC3E}">
        <p14:creationId xmlns:p14="http://schemas.microsoft.com/office/powerpoint/2010/main" val="232687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1</cp:revision>
  <dcterms:created xsi:type="dcterms:W3CDTF">2021-03-01T21:56:13Z</dcterms:created>
  <dcterms:modified xsi:type="dcterms:W3CDTF">2021-03-01T21:56:25Z</dcterms:modified>
</cp:coreProperties>
</file>