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1883-B086-4476-9636-66B1663E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1600D-1ACD-4B71-A564-F88D6F0F1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F48E-5F13-4BC5-9437-579CDECB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F686-60B1-4284-B0CC-5223C138200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D2904-43C8-4E44-9378-18DEDBD8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337F4-224E-4F5D-B41F-096D100C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6CC-2154-4781-BDCD-F05E9CF4FF3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3096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EBF8-0080-44A1-BC0F-5B6762DA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A42DE-C102-43D0-A311-32762D9F1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0690-C5D0-46FD-84AF-16A15C0A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F686-60B1-4284-B0CC-5223C138200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534B-86DB-4006-98F4-A3D575BE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3E751-6B23-4429-AC63-03555180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6CC-2154-4781-BDCD-F05E9CF4FF3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651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66A9E-9DB0-4C62-B25E-BA8307A44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1539F-7937-49C8-ABE2-B9AB1A090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4CC1F-D6E9-4309-9D02-9EF559F8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F686-60B1-4284-B0CC-5223C138200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79E65-C0BE-429E-86C3-92A9B2DD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64553-3A3D-4A0D-AD58-7C27842B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6CC-2154-4781-BDCD-F05E9CF4FF3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767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1F44-6115-41A9-B1A5-D771EADD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0739-8FCD-46D1-A23E-51E87259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8B84A-E3B8-4590-9947-BA533C75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F686-60B1-4284-B0CC-5223C138200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45557-75B4-4AB8-B3DB-071A913A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FDC4-1109-4D17-8223-1ED8660E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6CC-2154-4781-BDCD-F05E9CF4FF3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639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1FF4-B679-41B6-AC2E-B541C153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D50D2-B164-41C3-85DD-C45E1C05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3546-0DF4-41ED-9EC9-59D802CE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F686-60B1-4284-B0CC-5223C138200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046BC-ACFB-445E-A1C8-2009A855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9ECA-820D-47D0-96C7-0C1A6533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6CC-2154-4781-BDCD-F05E9CF4FF3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439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C8F3-FD39-4A29-A404-2A53B6B3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17C7-3950-40A2-8290-C8D95F16D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4BFC4-2EDB-4DD5-B8EA-1AFE0C75E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AFDAF-3679-40CC-8154-260B0053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F686-60B1-4284-B0CC-5223C138200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59B15-DA9F-4713-82D3-9FCF32F1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4AD69-78D5-46EC-A243-B552A0DA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6CC-2154-4781-BDCD-F05E9CF4FF3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444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C694-2612-48A7-BFED-6A633AC6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9A3A3-D927-4418-B853-D54A1DBD2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04242-E885-4723-BD6E-098701B44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A17F9-D2B1-4A2F-AFFF-5492A7CA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90090-654A-420E-8B0B-10CBA760D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CD95C-41D2-4CA3-9A54-E6421DF6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F686-60B1-4284-B0CC-5223C138200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E7B4F-BA01-4CB3-BE48-0641A3BF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B8E27-5A8A-4C75-938F-067A0E1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6CC-2154-4781-BDCD-F05E9CF4FF3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8369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DE63-6116-4C30-BCA8-3DB88677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3E996-E66B-4C69-A57E-C5208CC3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F686-60B1-4284-B0CC-5223C138200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59498-2732-49A6-BD2F-2D3F8317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70DC5-86DE-4C92-8BBE-73AFCAC5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6CC-2154-4781-BDCD-F05E9CF4FF3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1729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CA50D-C90D-4943-94E5-E59530D1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F686-60B1-4284-B0CC-5223C138200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5D3E0-C3C8-42B2-9081-09A0E4E1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90579-C55C-4135-AA39-333550B6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6CC-2154-4781-BDCD-F05E9CF4FF3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199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8049-5CA7-4F0B-B55F-CF561207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6F45-3A5D-4DB4-8A51-B9F233169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13C50-3AD2-416B-AF16-6B9CBD1B9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7F8AB-FBC2-4801-8152-F9F2FADD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F686-60B1-4284-B0CC-5223C138200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A3EBA-743D-4E42-81B0-B07838DA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FC1E2-8CA5-4AF2-AE1B-972AE074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6CC-2154-4781-BDCD-F05E9CF4FF3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9323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28A8-304E-4C0F-8500-C0FBD1E8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337C4-5B1B-4A99-AAF9-5CFC84158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61446-AAB0-440D-A63E-5C96F7F49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75A85-87E8-4242-B98D-ACB4B213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F686-60B1-4284-B0CC-5223C138200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59CE8-6071-4E32-AB98-A13E4602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EB6B6-36C7-42AC-85E1-11EF3F27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6CC-2154-4781-BDCD-F05E9CF4FF3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9774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57B9C-D03E-495C-B495-C3FCC8DF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41FEE-40B4-4810-AA4E-A3A3E1BB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40B9-9014-4868-BFFB-3A829A722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7F686-60B1-4284-B0CC-5223C138200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0D27-4139-42A5-80A1-58B62B291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016F-E9E0-4FB9-8CDD-6D5053DC3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2A6CC-2154-4781-BDCD-F05E9CF4FF3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2134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92353-89AA-427A-8F0D-61D862AA3AA1}"/>
              </a:ext>
            </a:extLst>
          </p:cNvPr>
          <p:cNvSpPr txBox="1"/>
          <p:nvPr/>
        </p:nvSpPr>
        <p:spPr>
          <a:xfrm>
            <a:off x="6131680" y="1348764"/>
            <a:ext cx="1782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sz="1400" b="1">
                <a:latin typeface="Arial" panose="020B0604020202020204" pitchFamily="34" charset="0"/>
                <a:cs typeface="Arial" panose="020B0604020202020204" pitchFamily="34" charset="0"/>
              </a:rPr>
              <a:t>Antes del contacto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13F459-E16F-47EB-B66F-44CE4EDA5796}"/>
              </a:ext>
            </a:extLst>
          </p:cNvPr>
          <p:cNvGrpSpPr/>
          <p:nvPr/>
        </p:nvGrpSpPr>
        <p:grpSpPr>
          <a:xfrm>
            <a:off x="5236862" y="1733453"/>
            <a:ext cx="3509249" cy="1632278"/>
            <a:chOff x="5236862" y="1733453"/>
            <a:chExt cx="3509249" cy="16322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BF7C1B-6DC7-4C6B-BEFB-2FE39EAFDC07}"/>
                </a:ext>
              </a:extLst>
            </p:cNvPr>
            <p:cNvSpPr txBox="1"/>
            <p:nvPr/>
          </p:nvSpPr>
          <p:spPr>
            <a:xfrm>
              <a:off x="5252892" y="2551632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CR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EFM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DA977F-1CC9-4B42-BC8A-C3E2C91140F8}"/>
                </a:ext>
              </a:extLst>
            </p:cNvPr>
            <p:cNvCxnSpPr>
              <a:cxnSpLocks/>
            </p:cNvCxnSpPr>
            <p:nvPr/>
          </p:nvCxnSpPr>
          <p:spPr>
            <a:xfrm>
              <a:off x="5842476" y="1876794"/>
              <a:ext cx="99607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E9E02CC-78D6-4858-B9C0-E0E15BC853FB}"/>
                </a:ext>
              </a:extLst>
            </p:cNvPr>
            <p:cNvCxnSpPr>
              <a:cxnSpLocks/>
            </p:cNvCxnSpPr>
            <p:nvPr/>
          </p:nvCxnSpPr>
          <p:spPr>
            <a:xfrm>
              <a:off x="5842476" y="2680621"/>
              <a:ext cx="996077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F3DCE4-2683-44D4-B549-8419797D7748}"/>
                </a:ext>
              </a:extLst>
            </p:cNvPr>
            <p:cNvSpPr txBox="1"/>
            <p:nvPr/>
          </p:nvSpPr>
          <p:spPr>
            <a:xfrm>
              <a:off x="5236862" y="1733453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CR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846A67-B746-4BE4-8492-EA4206484D7D}"/>
                </a:ext>
              </a:extLst>
            </p:cNvPr>
            <p:cNvSpPr txBox="1"/>
            <p:nvPr/>
          </p:nvSpPr>
          <p:spPr>
            <a:xfrm>
              <a:off x="6007451" y="2742794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b="1">
                  <a:latin typeface="Arial" panose="020B0604020202020204" pitchFamily="34" charset="0"/>
                  <a:cs typeface="Arial" panose="020B0604020202020204" pitchFamily="34" charset="0"/>
                </a:rPr>
                <a:t>Metal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729AC5-C2AE-4B93-BF31-FE298BFA9305}"/>
                </a:ext>
              </a:extLst>
            </p:cNvPr>
            <p:cNvCxnSpPr>
              <a:cxnSpLocks/>
            </p:cNvCxnSpPr>
            <p:nvPr/>
          </p:nvCxnSpPr>
          <p:spPr>
            <a:xfrm>
              <a:off x="6007451" y="1871952"/>
              <a:ext cx="0" cy="80866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7F45A6-6556-4535-B3AF-3F4886DA59CA}"/>
                </a:ext>
              </a:extLst>
            </p:cNvPr>
            <p:cNvSpPr txBox="1"/>
            <p:nvPr/>
          </p:nvSpPr>
          <p:spPr>
            <a:xfrm>
              <a:off x="5987973" y="2166108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400" baseline="-2500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s-CR" sz="1400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12C7E0-5E8D-43AC-992E-1F80665BE614}"/>
                </a:ext>
              </a:extLst>
            </p:cNvPr>
            <p:cNvCxnSpPr>
              <a:cxnSpLocks/>
            </p:cNvCxnSpPr>
            <p:nvPr/>
          </p:nvCxnSpPr>
          <p:spPr>
            <a:xfrm>
              <a:off x="7223928" y="2258534"/>
              <a:ext cx="99607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E66FCF-6C52-4753-A4C1-DF67F1B7288D}"/>
                </a:ext>
              </a:extLst>
            </p:cNvPr>
            <p:cNvCxnSpPr>
              <a:cxnSpLocks/>
            </p:cNvCxnSpPr>
            <p:nvPr/>
          </p:nvCxnSpPr>
          <p:spPr>
            <a:xfrm>
              <a:off x="7223928" y="2669193"/>
              <a:ext cx="996077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AB1E70-7FD4-424F-9A21-C1F5E9252D2E}"/>
                </a:ext>
              </a:extLst>
            </p:cNvPr>
            <p:cNvCxnSpPr>
              <a:cxnSpLocks/>
            </p:cNvCxnSpPr>
            <p:nvPr/>
          </p:nvCxnSpPr>
          <p:spPr>
            <a:xfrm>
              <a:off x="7223928" y="3079853"/>
              <a:ext cx="99607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AA67CA-988C-4A08-927D-21315476748B}"/>
                </a:ext>
              </a:extLst>
            </p:cNvPr>
            <p:cNvSpPr txBox="1"/>
            <p:nvPr/>
          </p:nvSpPr>
          <p:spPr>
            <a:xfrm>
              <a:off x="8220005" y="2098151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>
                  <a:latin typeface="Arial" panose="020B0604020202020204" pitchFamily="34" charset="0"/>
                  <a:cs typeface="Arial" panose="020B0604020202020204" pitchFamily="34" charset="0"/>
                </a:rPr>
                <a:t>Ec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650ABC-8B2B-4212-A45E-A9904A55FDAE}"/>
                </a:ext>
              </a:extLst>
            </p:cNvPr>
            <p:cNvSpPr txBox="1"/>
            <p:nvPr/>
          </p:nvSpPr>
          <p:spPr>
            <a:xfrm>
              <a:off x="8220005" y="296701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>
                  <a:latin typeface="Arial" panose="020B0604020202020204" pitchFamily="34" charset="0"/>
                  <a:cs typeface="Arial" panose="020B0604020202020204" pitchFamily="34" charset="0"/>
                </a:rPr>
                <a:t>Ev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0601EF-6D04-45B5-9A04-7FD72AEBE033}"/>
                </a:ext>
              </a:extLst>
            </p:cNvPr>
            <p:cNvSpPr txBox="1"/>
            <p:nvPr/>
          </p:nvSpPr>
          <p:spPr>
            <a:xfrm>
              <a:off x="8220005" y="2551632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9429BA-A4BD-461A-B6C8-66093D7409B9}"/>
                </a:ext>
              </a:extLst>
            </p:cNvPr>
            <p:cNvCxnSpPr>
              <a:cxnSpLocks/>
            </p:cNvCxnSpPr>
            <p:nvPr/>
          </p:nvCxnSpPr>
          <p:spPr>
            <a:xfrm>
              <a:off x="7223928" y="2473885"/>
              <a:ext cx="996077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7D32BA-CE98-4C6A-AD8E-E6C7183695F5}"/>
                </a:ext>
              </a:extLst>
            </p:cNvPr>
            <p:cNvSpPr txBox="1"/>
            <p:nvPr/>
          </p:nvSpPr>
          <p:spPr>
            <a:xfrm>
              <a:off x="8220005" y="2345866"/>
              <a:ext cx="4667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6A2342-830B-4D01-86C4-534C526F8670}"/>
                </a:ext>
              </a:extLst>
            </p:cNvPr>
            <p:cNvSpPr txBox="1"/>
            <p:nvPr/>
          </p:nvSpPr>
          <p:spPr>
            <a:xfrm>
              <a:off x="7333078" y="3088732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b="1">
                  <a:latin typeface="Arial" panose="020B0604020202020204" pitchFamily="34" charset="0"/>
                  <a:cs typeface="Arial" panose="020B0604020202020204" pitchFamily="34" charset="0"/>
                </a:rPr>
                <a:t>Silicio n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08489F-60F8-4377-8641-8F4D3C8D46A4}"/>
                </a:ext>
              </a:extLst>
            </p:cNvPr>
            <p:cNvCxnSpPr>
              <a:cxnSpLocks/>
            </p:cNvCxnSpPr>
            <p:nvPr/>
          </p:nvCxnSpPr>
          <p:spPr>
            <a:xfrm>
              <a:off x="7223924" y="1876794"/>
              <a:ext cx="99607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0DDA56-DAEF-42E8-95B2-D3234973A610}"/>
                </a:ext>
              </a:extLst>
            </p:cNvPr>
            <p:cNvSpPr txBox="1"/>
            <p:nvPr/>
          </p:nvSpPr>
          <p:spPr>
            <a:xfrm>
              <a:off x="8220005" y="1743406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5223256-03A9-4940-B2DB-8AABA9B8216D}"/>
                </a:ext>
              </a:extLst>
            </p:cNvPr>
            <p:cNvCxnSpPr>
              <a:cxnSpLocks/>
            </p:cNvCxnSpPr>
            <p:nvPr/>
          </p:nvCxnSpPr>
          <p:spPr>
            <a:xfrm>
              <a:off x="7369092" y="1871952"/>
              <a:ext cx="0" cy="6019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085264-34D6-4263-9193-DD7B393B50E7}"/>
                </a:ext>
              </a:extLst>
            </p:cNvPr>
            <p:cNvSpPr txBox="1"/>
            <p:nvPr/>
          </p:nvSpPr>
          <p:spPr>
            <a:xfrm>
              <a:off x="7349614" y="1909337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400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s-CR" sz="1400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5B0314-468D-4246-AAF5-4D9EEB2D53D1}"/>
              </a:ext>
            </a:extLst>
          </p:cNvPr>
          <p:cNvGrpSpPr/>
          <p:nvPr/>
        </p:nvGrpSpPr>
        <p:grpSpPr>
          <a:xfrm>
            <a:off x="5236862" y="3684652"/>
            <a:ext cx="3509249" cy="2146791"/>
            <a:chOff x="5236862" y="3698887"/>
            <a:chExt cx="3509249" cy="214679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CA6ECD-E7BC-4C7F-83C7-CA609B9442A5}"/>
                </a:ext>
              </a:extLst>
            </p:cNvPr>
            <p:cNvSpPr txBox="1"/>
            <p:nvPr/>
          </p:nvSpPr>
          <p:spPr>
            <a:xfrm>
              <a:off x="6007451" y="3698887"/>
              <a:ext cx="2031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R" sz="1400" b="1">
                  <a:latin typeface="Arial" panose="020B0604020202020204" pitchFamily="34" charset="0"/>
                  <a:cs typeface="Arial" panose="020B0604020202020204" pitchFamily="34" charset="0"/>
                </a:rPr>
                <a:t>Después del contacto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76AA10-681C-4638-92DC-DA78ABE3BEFC}"/>
                </a:ext>
              </a:extLst>
            </p:cNvPr>
            <p:cNvSpPr txBox="1"/>
            <p:nvPr/>
          </p:nvSpPr>
          <p:spPr>
            <a:xfrm>
              <a:off x="5252892" y="4824843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CR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EFM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129AF5-8DDC-41C7-AAB6-93C692FD479D}"/>
                </a:ext>
              </a:extLst>
            </p:cNvPr>
            <p:cNvCxnSpPr>
              <a:cxnSpLocks/>
            </p:cNvCxnSpPr>
            <p:nvPr/>
          </p:nvCxnSpPr>
          <p:spPr>
            <a:xfrm>
              <a:off x="5842476" y="4150005"/>
              <a:ext cx="99607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6B99ED-781C-477D-8DA5-1E253B953E7D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5842476" y="4944646"/>
              <a:ext cx="2377529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1E6350-292C-47E8-B038-59812CC8B9C7}"/>
                </a:ext>
              </a:extLst>
            </p:cNvPr>
            <p:cNvSpPr txBox="1"/>
            <p:nvPr/>
          </p:nvSpPr>
          <p:spPr>
            <a:xfrm>
              <a:off x="5236862" y="4006664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CR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8A301B-B08F-4C78-8E84-DE5E5D042846}"/>
                </a:ext>
              </a:extLst>
            </p:cNvPr>
            <p:cNvSpPr txBox="1"/>
            <p:nvPr/>
          </p:nvSpPr>
          <p:spPr>
            <a:xfrm>
              <a:off x="6007451" y="5016005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b="1">
                  <a:latin typeface="Arial" panose="020B0604020202020204" pitchFamily="34" charset="0"/>
                  <a:cs typeface="Arial" panose="020B0604020202020204" pitchFamily="34" charset="0"/>
                </a:rPr>
                <a:t>Metal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A1D335-A7D6-405C-A609-55D0F3C3BD4D}"/>
                </a:ext>
              </a:extLst>
            </p:cNvPr>
            <p:cNvCxnSpPr>
              <a:cxnSpLocks/>
            </p:cNvCxnSpPr>
            <p:nvPr/>
          </p:nvCxnSpPr>
          <p:spPr>
            <a:xfrm>
              <a:off x="6007451" y="4145163"/>
              <a:ext cx="0" cy="80866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B462C6-1720-490B-B4C9-C85BF320216D}"/>
                </a:ext>
              </a:extLst>
            </p:cNvPr>
            <p:cNvSpPr txBox="1"/>
            <p:nvPr/>
          </p:nvSpPr>
          <p:spPr>
            <a:xfrm>
              <a:off x="5987973" y="4439319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400" baseline="-2500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s-CR" sz="1400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AF18B8-4EBE-4CAB-82AB-59CD6598AE33}"/>
                </a:ext>
              </a:extLst>
            </p:cNvPr>
            <p:cNvCxnSpPr>
              <a:cxnSpLocks/>
            </p:cNvCxnSpPr>
            <p:nvPr/>
          </p:nvCxnSpPr>
          <p:spPr>
            <a:xfrm>
              <a:off x="7223928" y="4738481"/>
              <a:ext cx="99607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13272D-F7F3-4CCD-8484-CA8E9EDBCF30}"/>
                </a:ext>
              </a:extLst>
            </p:cNvPr>
            <p:cNvCxnSpPr>
              <a:cxnSpLocks/>
            </p:cNvCxnSpPr>
            <p:nvPr/>
          </p:nvCxnSpPr>
          <p:spPr>
            <a:xfrm>
              <a:off x="7223928" y="5149140"/>
              <a:ext cx="996077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F4FA14E-84B4-439E-8BA6-3CAFB5250D67}"/>
                </a:ext>
              </a:extLst>
            </p:cNvPr>
            <p:cNvCxnSpPr>
              <a:cxnSpLocks/>
            </p:cNvCxnSpPr>
            <p:nvPr/>
          </p:nvCxnSpPr>
          <p:spPr>
            <a:xfrm>
              <a:off x="7223928" y="5559800"/>
              <a:ext cx="99607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1A5165-F97B-4376-849E-E151EF803AC1}"/>
                </a:ext>
              </a:extLst>
            </p:cNvPr>
            <p:cNvSpPr txBox="1"/>
            <p:nvPr/>
          </p:nvSpPr>
          <p:spPr>
            <a:xfrm>
              <a:off x="8220005" y="457809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>
                  <a:latin typeface="Arial" panose="020B0604020202020204" pitchFamily="34" charset="0"/>
                  <a:cs typeface="Arial" panose="020B0604020202020204" pitchFamily="34" charset="0"/>
                </a:rPr>
                <a:t>Ec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406E7D-D25F-4D55-88AB-86AC5193BB55}"/>
                </a:ext>
              </a:extLst>
            </p:cNvPr>
            <p:cNvSpPr txBox="1"/>
            <p:nvPr/>
          </p:nvSpPr>
          <p:spPr>
            <a:xfrm>
              <a:off x="8220005" y="544696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>
                  <a:latin typeface="Arial" panose="020B0604020202020204" pitchFamily="34" charset="0"/>
                  <a:cs typeface="Arial" panose="020B0604020202020204" pitchFamily="34" charset="0"/>
                </a:rPr>
                <a:t>Ev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27EC54-4F72-4DD2-A2B5-1F89C85EBFFD}"/>
                </a:ext>
              </a:extLst>
            </p:cNvPr>
            <p:cNvSpPr txBox="1"/>
            <p:nvPr/>
          </p:nvSpPr>
          <p:spPr>
            <a:xfrm>
              <a:off x="8220005" y="5031579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99054E-C160-41AB-AC20-87671E1DD972}"/>
                </a:ext>
              </a:extLst>
            </p:cNvPr>
            <p:cNvSpPr txBox="1"/>
            <p:nvPr/>
          </p:nvSpPr>
          <p:spPr>
            <a:xfrm>
              <a:off x="8220005" y="4806146"/>
              <a:ext cx="4667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B1BC74-6E13-475D-A433-6B6D297CCFFA}"/>
                </a:ext>
              </a:extLst>
            </p:cNvPr>
            <p:cNvSpPr txBox="1"/>
            <p:nvPr/>
          </p:nvSpPr>
          <p:spPr>
            <a:xfrm>
              <a:off x="7333078" y="5568679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b="1">
                  <a:latin typeface="Arial" panose="020B0604020202020204" pitchFamily="34" charset="0"/>
                  <a:cs typeface="Arial" panose="020B0604020202020204" pitchFamily="34" charset="0"/>
                </a:rPr>
                <a:t>Silicio n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D313F3A-82AB-4F9A-8FA9-7E60BD3601BF}"/>
                </a:ext>
              </a:extLst>
            </p:cNvPr>
            <p:cNvCxnSpPr>
              <a:cxnSpLocks/>
            </p:cNvCxnSpPr>
            <p:nvPr/>
          </p:nvCxnSpPr>
          <p:spPr>
            <a:xfrm>
              <a:off x="7223924" y="4356741"/>
              <a:ext cx="99607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313549F-CDFB-46DC-A1C7-4DE4723C130B}"/>
                </a:ext>
              </a:extLst>
            </p:cNvPr>
            <p:cNvSpPr txBox="1"/>
            <p:nvPr/>
          </p:nvSpPr>
          <p:spPr>
            <a:xfrm>
              <a:off x="8220005" y="4223353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CF9727D-24A4-4B9B-9BF8-1C765211B3C4}"/>
                </a:ext>
              </a:extLst>
            </p:cNvPr>
            <p:cNvCxnSpPr>
              <a:cxnSpLocks/>
            </p:cNvCxnSpPr>
            <p:nvPr/>
          </p:nvCxnSpPr>
          <p:spPr>
            <a:xfrm>
              <a:off x="7369092" y="4351899"/>
              <a:ext cx="0" cy="6019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AE7CF3-1FC5-4309-85BA-EF119B7FDE32}"/>
                </a:ext>
              </a:extLst>
            </p:cNvPr>
            <p:cNvSpPr txBox="1"/>
            <p:nvPr/>
          </p:nvSpPr>
          <p:spPr>
            <a:xfrm>
              <a:off x="7349614" y="438928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400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s-CR" sz="1400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83815FD-E6F3-4CA6-8E18-2C8715A5A967}"/>
              </a:ext>
            </a:extLst>
          </p:cNvPr>
          <p:cNvSpPr/>
          <p:nvPr/>
        </p:nvSpPr>
        <p:spPr>
          <a:xfrm>
            <a:off x="6838553" y="4546430"/>
            <a:ext cx="392020" cy="173692"/>
          </a:xfrm>
          <a:custGeom>
            <a:avLst/>
            <a:gdLst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394" h="426128">
                <a:moveTo>
                  <a:pt x="0" y="0"/>
                </a:moveTo>
                <a:cubicBezTo>
                  <a:pt x="64978" y="280418"/>
                  <a:pt x="248575" y="417250"/>
                  <a:pt x="479394" y="426128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97B247-F6B4-4073-B3D4-D55AC746145A}"/>
              </a:ext>
            </a:extLst>
          </p:cNvPr>
          <p:cNvCxnSpPr/>
          <p:nvPr/>
        </p:nvCxnSpPr>
        <p:spPr>
          <a:xfrm>
            <a:off x="6838553" y="4546430"/>
            <a:ext cx="0" cy="3839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DDC48B7-1207-4155-9309-F1AA6731D293}"/>
              </a:ext>
            </a:extLst>
          </p:cNvPr>
          <p:cNvSpPr/>
          <p:nvPr/>
        </p:nvSpPr>
        <p:spPr>
          <a:xfrm>
            <a:off x="6838553" y="4168154"/>
            <a:ext cx="392020" cy="173692"/>
          </a:xfrm>
          <a:custGeom>
            <a:avLst/>
            <a:gdLst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394" h="426128">
                <a:moveTo>
                  <a:pt x="0" y="0"/>
                </a:moveTo>
                <a:cubicBezTo>
                  <a:pt x="64978" y="280418"/>
                  <a:pt x="248575" y="417250"/>
                  <a:pt x="479394" y="426128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168F2C0-3585-4960-A103-4E381D4B8500}"/>
              </a:ext>
            </a:extLst>
          </p:cNvPr>
          <p:cNvSpPr/>
          <p:nvPr/>
        </p:nvSpPr>
        <p:spPr>
          <a:xfrm>
            <a:off x="6838553" y="4961213"/>
            <a:ext cx="392020" cy="173692"/>
          </a:xfrm>
          <a:custGeom>
            <a:avLst/>
            <a:gdLst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394" h="426128">
                <a:moveTo>
                  <a:pt x="0" y="0"/>
                </a:moveTo>
                <a:cubicBezTo>
                  <a:pt x="64978" y="280418"/>
                  <a:pt x="248575" y="417250"/>
                  <a:pt x="479394" y="426128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2A0AF5E-6E22-48D9-A69B-E8D30263C147}"/>
              </a:ext>
            </a:extLst>
          </p:cNvPr>
          <p:cNvSpPr/>
          <p:nvPr/>
        </p:nvSpPr>
        <p:spPr>
          <a:xfrm>
            <a:off x="6838553" y="5362995"/>
            <a:ext cx="392020" cy="173692"/>
          </a:xfrm>
          <a:custGeom>
            <a:avLst/>
            <a:gdLst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394" h="426128">
                <a:moveTo>
                  <a:pt x="0" y="0"/>
                </a:moveTo>
                <a:cubicBezTo>
                  <a:pt x="64978" y="280418"/>
                  <a:pt x="248575" y="417250"/>
                  <a:pt x="479394" y="426128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6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José Montero Rodríguez</dc:creator>
  <cp:lastModifiedBy>Juan José Montero Rodríguez</cp:lastModifiedBy>
  <cp:revision>1</cp:revision>
  <dcterms:created xsi:type="dcterms:W3CDTF">2021-02-28T21:54:06Z</dcterms:created>
  <dcterms:modified xsi:type="dcterms:W3CDTF">2021-02-28T21:54:24Z</dcterms:modified>
</cp:coreProperties>
</file>