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4AF1-79B5-4160-8764-25AE9DA2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D96F-4EE5-4C9F-BE74-65660739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FB92-123C-4B80-BE47-83F4E20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B3E6-D3E0-428D-9BE9-B12BE763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166D-BBAE-4C75-9A25-6CF80990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549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80AB-FBAD-4984-9317-F634040A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CD669-8A7F-4842-869D-C587BA6C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C969-ECD9-4ABA-9ABD-88630D38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6739-3C5B-4D7A-B476-9A2A60EA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D816-41AA-479A-8DCE-92807D08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35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383A7-F0FA-4417-8892-8E899D44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5F4D-C503-4745-94B4-207E911F8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D26BA-BD56-469F-87E5-932D6BDE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B8D9-9E5F-440D-8B96-88CD10E3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1C59-D482-4AC6-98D3-D97B8DD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297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E3D5-F11D-4B54-91BC-016C4E33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D151-B3FC-4EDD-9817-4DA3A886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AA0-A4D3-4AD5-9CE6-24B799CC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3A2E-1374-46DC-B5CE-7DA5A1A6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CD63-5AE5-4100-9606-B27C935D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174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5A0F-456B-40C8-84E2-F2B65E18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D268-8152-4C63-9973-6EF0D1A6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2C9B-CFFA-4C04-AF7D-C137D49C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D3CFF-B01F-479F-837F-1CDA58FE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41AF1-AAC7-4959-A4C0-B7C81DF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364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A0B-0E7B-4033-9F2B-1CA99CA7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DF2D-99C4-46C2-B7E4-E9F2A9CA4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66EF-5E56-4617-8BDC-D1DD813E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4D61-DF91-49E8-8E18-2623CE1F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50B1-E3E2-476B-B15C-3A9290E6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B54C8-8849-4956-95B0-4818EB9F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660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7518-089D-4184-9E2D-4167D7DB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93BA-F118-4E75-953A-A156825C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25B1D-B063-41A9-A9A8-BF372A7C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D4E2D-38E9-4DE5-B620-0F7143534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0E106-A937-47B4-9BAC-F032926D5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38696-E553-4BEF-913F-DB9A2AE3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43DD6-9EC1-41F8-B9A4-F84EF563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B0FFE-D53B-4527-82E7-4144BA5C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36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4C3A-07B5-4D17-B39E-F707C8E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6B5ED-AD3D-4C41-B6E4-135DA4CC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A2F6A-8A37-40FA-B97E-7CF5BE4D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BA6F1-9A64-4AAD-AFC2-0BEAD439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34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1EB6F-0749-42AA-82E7-E2894826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FD941-6F89-4175-9649-1712C2C1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E9731-79BB-45C3-96E6-72ED60BB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20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DB9C-2DFC-4C3B-9FE8-2ACA9CB8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FADE-3388-49CF-A217-663CE824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41B2-51A3-41A4-93FA-379927D1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BA804-F761-4665-BB2D-810F18D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27D0-813C-4993-A337-AB389A2D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79D20-0EF6-4F41-8E3C-7F022608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427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FCC8-12AE-47F6-802D-BCEE726D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504A7-A0B3-44BA-A2A3-A6AF88DBF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F80E9-B1F0-4A42-BEBB-738C12330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3272-E9FA-4201-A1FA-BBCA2CF3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2875C-A44F-413E-83D8-50195564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D7918-C5D0-429B-9C3C-10FEF1A2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078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6F15E-6193-4854-970C-B410603E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7E91-9700-4B1D-A601-8D99B077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3796-3353-4DDF-9E20-74C22248F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EA68-5039-4456-998A-C762210C3E1E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78B9-AE3A-49B7-AFCF-E4DCA1125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35B4-6C33-442C-A5A9-2758E2113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59D37-3002-45F0-9ED1-9E12EB1BCFB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451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3291A-69C9-48D0-9436-BD18F2B9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63" y="912478"/>
            <a:ext cx="2962688" cy="685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9D851-48E4-47EB-86A2-D020B9AE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97" y="1580349"/>
            <a:ext cx="2715004" cy="142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9B070-A03C-4DD9-AA49-C43741034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00" y="3009298"/>
            <a:ext cx="3086531" cy="180047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EAA17D12-40F8-4151-A908-D357C153B0A2}"/>
              </a:ext>
            </a:extLst>
          </p:cNvPr>
          <p:cNvSpPr/>
          <p:nvPr/>
        </p:nvSpPr>
        <p:spPr>
          <a:xfrm flipH="1">
            <a:off x="2347587" y="2009369"/>
            <a:ext cx="326162" cy="326162"/>
          </a:xfrm>
          <a:prstGeom prst="plus">
            <a:avLst>
              <a:gd name="adj" fmla="val 404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2DF12-E064-485B-A6F3-75EF1E6BDC3B}"/>
              </a:ext>
            </a:extLst>
          </p:cNvPr>
          <p:cNvSpPr/>
          <p:nvPr/>
        </p:nvSpPr>
        <p:spPr>
          <a:xfrm flipH="1">
            <a:off x="3969525" y="2117862"/>
            <a:ext cx="326162" cy="5524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04E9C9-3763-4F9D-9D01-B30A1E76067A}"/>
              </a:ext>
            </a:extLst>
          </p:cNvPr>
          <p:cNvGrpSpPr/>
          <p:nvPr/>
        </p:nvGrpSpPr>
        <p:grpSpPr>
          <a:xfrm flipH="1">
            <a:off x="2347587" y="3420293"/>
            <a:ext cx="1948100" cy="326162"/>
            <a:chOff x="1080850" y="4703808"/>
            <a:chExt cx="1948100" cy="326162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9D08E3A9-5C7B-49C8-9E98-6F91CBBE659E}"/>
                </a:ext>
              </a:extLst>
            </p:cNvPr>
            <p:cNvSpPr/>
            <p:nvPr/>
          </p:nvSpPr>
          <p:spPr>
            <a:xfrm flipH="1">
              <a:off x="1080850" y="4703808"/>
              <a:ext cx="326162" cy="326162"/>
            </a:xfrm>
            <a:prstGeom prst="plus">
              <a:avLst>
                <a:gd name="adj" fmla="val 404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B43059-BE0E-4A40-9440-C1C64CB3853A}"/>
                </a:ext>
              </a:extLst>
            </p:cNvPr>
            <p:cNvSpPr/>
            <p:nvPr/>
          </p:nvSpPr>
          <p:spPr>
            <a:xfrm flipH="1">
              <a:off x="2702788" y="4812301"/>
              <a:ext cx="326162" cy="55246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31501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2021-03-09T05:42:11Z</dcterms:created>
  <dcterms:modified xsi:type="dcterms:W3CDTF">2021-03-09T05:42:21Z</dcterms:modified>
</cp:coreProperties>
</file>