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CF13-3C4F-4E47-A0D6-C75AB21DE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6EE8C-2FB7-4FA1-9C02-3382DC169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0F8D4-DAD7-4E93-97A7-7856187F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386-AED7-4F00-A684-CD259BC403E9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BB36F-2C32-4100-A3FA-5229AAD2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245AB-3CEC-4163-B234-065AED5D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9901-9C97-4755-B99A-2F2598C13329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0238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1243-C648-4C35-8247-554A96C9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64EBF-857F-4325-B8A5-19F70657B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8C710-8020-4520-8F16-6C8010F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386-AED7-4F00-A684-CD259BC403E9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0821-4764-4EE7-B40C-CEDECE89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B4943-A1AE-48C3-839F-93B79697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9901-9C97-4755-B99A-2F2598C13329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2600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3D338-4646-467B-B977-85041AD15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3A3ED-2398-4437-9F2B-9F97ECACB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6DF5C-4BC4-4F45-9F48-C5A8C6B0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386-AED7-4F00-A684-CD259BC403E9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510CD-834B-42C9-90D5-B941DAEB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877BA-9356-444B-B96A-B3B5977F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9901-9C97-4755-B99A-2F2598C13329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8570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4E84-0496-4309-BFDD-B345875B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49B8-E46F-479E-9427-D8D8DE2E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39BA-8082-4379-9C2C-42E69251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386-AED7-4F00-A684-CD259BC403E9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86A32-529D-4BC3-80DF-C915B1FC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63B1A-28E6-4262-8192-8C8B794B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9901-9C97-4755-B99A-2F2598C13329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3564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795B-DCB1-49F4-9AA8-1B99C7C4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71B7D-5B8F-4BDE-93D5-E6E610A85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5AC70-F757-4F2C-851C-0F2B444A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386-AED7-4F00-A684-CD259BC403E9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AB97-241B-4D24-BFFC-AA5D7285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2322C-0305-4ABE-AE42-F7B4B61E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9901-9C97-4755-B99A-2F2598C13329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0843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A4CF-C0E2-4957-8EBA-0040E2B2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AAC3-8B03-4EC6-AF5B-84D61D9B7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44CAA-CF48-457D-8F37-247FCA037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534F2-B220-4029-95D1-5F155594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386-AED7-4F00-A684-CD259BC403E9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39AB3-9848-447E-9102-0333542D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DC19B-A353-4E64-81CF-B75CB53E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9901-9C97-4755-B99A-2F2598C13329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8901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CEA5-D8E7-4AD7-8AB2-48671A28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3E162-A173-44A3-A9FE-A16EAD428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31C7A-DAE0-44AC-B45C-DFE477167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422FE-8404-4DBB-BFDC-2C3154EB4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F9485-7DF5-44D7-B622-19BEC5A0D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22549-4ED5-4100-A880-77E03FF7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386-AED7-4F00-A684-CD259BC403E9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08C4C-96EB-42B3-BC91-34E7AC14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BD484-D3A0-4561-9E74-D1B253C1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9901-9C97-4755-B99A-2F2598C13329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9367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FDB0-A5D1-4BB0-8B9E-8AE48AB8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DDCEC-14AA-4312-B85A-3FCCBA07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386-AED7-4F00-A684-CD259BC403E9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3482B-BF6B-4AEC-968C-B70C66D0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83198-60B2-4741-86F5-AA0B367C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9901-9C97-4755-B99A-2F2598C13329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5335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77432-5A2A-43D5-B7B6-A24DA119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386-AED7-4F00-A684-CD259BC403E9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CE719-FD7C-4525-AB4E-5492A189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77DF9-FAE2-487A-BB8C-95C86E83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9901-9C97-4755-B99A-2F2598C13329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9322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9418-8FA3-4D0C-8E1F-7D7ED53A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C25A-F3BE-4D87-8173-ADC000157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AF9E9-2856-4605-973D-C300066F4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A93F2-59B8-45B1-AB21-F6499636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386-AED7-4F00-A684-CD259BC403E9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61E9-7B71-4E3A-9F45-E31E2392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1C478-7628-496C-93CB-602EBC65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9901-9C97-4755-B99A-2F2598C13329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6488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527A-D088-4099-9842-B6ABACFE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E4621-AABF-4C24-8219-B222A74C2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0C0DD-A0E3-45F0-8AB3-4632D237C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03CB6-6F0D-497E-9894-C9E9FE87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386-AED7-4F00-A684-CD259BC403E9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4F1E-F1B6-4699-AA60-D9CB1625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4FEF6-6D37-435D-A9B7-179257EC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9901-9C97-4755-B99A-2F2598C13329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8143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FA306-5F7A-458E-A02D-E818E022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7D057-1756-41DE-9079-CECEBFF94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DED8-BEE9-4BD4-AD17-B56212EC2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7386-AED7-4F00-A684-CD259BC403E9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1603D-9905-4C01-8DEA-7C9BE9144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7BF06-7C61-4ED7-93D1-AEA5460E0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9901-9C97-4755-B99A-2F2598C13329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62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205C9E-2911-4FBD-9B19-CBCF4BD7A77B}"/>
              </a:ext>
            </a:extLst>
          </p:cNvPr>
          <p:cNvGrpSpPr/>
          <p:nvPr/>
        </p:nvGrpSpPr>
        <p:grpSpPr>
          <a:xfrm>
            <a:off x="899943" y="3398417"/>
            <a:ext cx="4891088" cy="2812055"/>
            <a:chOff x="162456" y="3697903"/>
            <a:chExt cx="4354113" cy="25033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DEB71B-5052-4BC9-AA24-20B6E1D57B84}"/>
                </a:ext>
              </a:extLst>
            </p:cNvPr>
            <p:cNvCxnSpPr>
              <a:cxnSpLocks/>
            </p:cNvCxnSpPr>
            <p:nvPr/>
          </p:nvCxnSpPr>
          <p:spPr>
            <a:xfrm>
              <a:off x="2255077" y="4441452"/>
              <a:ext cx="182050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F376265-3637-4C20-8D33-F93178154976}"/>
                </a:ext>
              </a:extLst>
            </p:cNvPr>
            <p:cNvCxnSpPr>
              <a:cxnSpLocks/>
            </p:cNvCxnSpPr>
            <p:nvPr/>
          </p:nvCxnSpPr>
          <p:spPr>
            <a:xfrm>
              <a:off x="2255077" y="4916921"/>
              <a:ext cx="182050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682D322-AAD7-483B-9462-4EA666127C0D}"/>
                </a:ext>
              </a:extLst>
            </p:cNvPr>
            <p:cNvCxnSpPr>
              <a:cxnSpLocks/>
            </p:cNvCxnSpPr>
            <p:nvPr/>
          </p:nvCxnSpPr>
          <p:spPr>
            <a:xfrm>
              <a:off x="2255077" y="5332957"/>
              <a:ext cx="1820509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87B015-7958-49C1-AB7D-0385BC2CFDC3}"/>
                </a:ext>
              </a:extLst>
            </p:cNvPr>
            <p:cNvCxnSpPr>
              <a:cxnSpLocks/>
            </p:cNvCxnSpPr>
            <p:nvPr/>
          </p:nvCxnSpPr>
          <p:spPr>
            <a:xfrm>
              <a:off x="2255077" y="5748993"/>
              <a:ext cx="182050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1F80DA1-F75D-4097-9795-50BDF858EC55}"/>
                </a:ext>
              </a:extLst>
            </p:cNvPr>
            <p:cNvCxnSpPr/>
            <p:nvPr/>
          </p:nvCxnSpPr>
          <p:spPr>
            <a:xfrm>
              <a:off x="2255077" y="4441452"/>
              <a:ext cx="0" cy="475469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70D0ED4-7F69-4A2B-9FC1-9B479B75A904}"/>
                </a:ext>
              </a:extLst>
            </p:cNvPr>
            <p:cNvCxnSpPr>
              <a:cxnSpLocks/>
            </p:cNvCxnSpPr>
            <p:nvPr/>
          </p:nvCxnSpPr>
          <p:spPr>
            <a:xfrm>
              <a:off x="3517737" y="4916921"/>
              <a:ext cx="0" cy="2792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3A4CD7C-8A57-482A-B239-BF2FA3E609E7}"/>
                </a:ext>
              </a:extLst>
            </p:cNvPr>
            <p:cNvCxnSpPr/>
            <p:nvPr/>
          </p:nvCxnSpPr>
          <p:spPr>
            <a:xfrm>
              <a:off x="2255077" y="5332957"/>
              <a:ext cx="0" cy="4160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43B41B-1E4D-4BF1-8EFE-AEECE5213C1C}"/>
                </a:ext>
              </a:extLst>
            </p:cNvPr>
            <p:cNvCxnSpPr/>
            <p:nvPr/>
          </p:nvCxnSpPr>
          <p:spPr>
            <a:xfrm>
              <a:off x="2908847" y="4916921"/>
              <a:ext cx="0" cy="8320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F9C555D-AFB1-4FDE-A205-F8C9C3A826E1}"/>
                </a:ext>
              </a:extLst>
            </p:cNvPr>
            <p:cNvCxnSpPr>
              <a:cxnSpLocks/>
            </p:cNvCxnSpPr>
            <p:nvPr/>
          </p:nvCxnSpPr>
          <p:spPr>
            <a:xfrm>
              <a:off x="3206016" y="4441452"/>
              <a:ext cx="0" cy="753269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A920B8-5A69-4EAB-B21B-504954915B04}"/>
                </a:ext>
              </a:extLst>
            </p:cNvPr>
            <p:cNvSpPr txBox="1"/>
            <p:nvPr/>
          </p:nvSpPr>
          <p:spPr>
            <a:xfrm>
              <a:off x="2231527" y="4554913"/>
              <a:ext cx="786570" cy="246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χ</a:t>
              </a:r>
              <a:r>
                <a:rPr lang="en-US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=4.05 eV</a:t>
              </a:r>
              <a:endParaRPr lang="es-CR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B93D9-9BAA-4BC6-9161-92ECF461AE7A}"/>
                </a:ext>
              </a:extLst>
            </p:cNvPr>
            <p:cNvSpPr txBox="1"/>
            <p:nvPr/>
          </p:nvSpPr>
          <p:spPr>
            <a:xfrm>
              <a:off x="3514001" y="4935988"/>
              <a:ext cx="472628" cy="246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&gt;3kT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63D377-4924-4369-AA4B-08EC3BD8BCD6}"/>
                </a:ext>
              </a:extLst>
            </p:cNvPr>
            <p:cNvSpPr txBox="1"/>
            <p:nvPr/>
          </p:nvSpPr>
          <p:spPr>
            <a:xfrm>
              <a:off x="2220397" y="5435706"/>
              <a:ext cx="635307" cy="246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0.56 eV</a:t>
              </a:r>
              <a:endParaRPr lang="es-CR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C62738-5B23-4CF3-80B7-B2743CA767B2}"/>
                </a:ext>
              </a:extLst>
            </p:cNvPr>
            <p:cNvSpPr txBox="1"/>
            <p:nvPr/>
          </p:nvSpPr>
          <p:spPr>
            <a:xfrm>
              <a:off x="2904808" y="5435706"/>
              <a:ext cx="882181" cy="246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Eg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=1.12 eV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55C865-4D62-46AF-975F-7F7EB5A734C0}"/>
                </a:ext>
              </a:extLst>
            </p:cNvPr>
            <p:cNvSpPr txBox="1"/>
            <p:nvPr/>
          </p:nvSpPr>
          <p:spPr>
            <a:xfrm>
              <a:off x="3198543" y="4583763"/>
              <a:ext cx="332780" cy="246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2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s-CR" sz="1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F5E4C3-53D4-48C9-AEE0-9087D39ED2EB}"/>
                </a:ext>
              </a:extLst>
            </p:cNvPr>
            <p:cNvSpPr txBox="1"/>
            <p:nvPr/>
          </p:nvSpPr>
          <p:spPr>
            <a:xfrm>
              <a:off x="4048222" y="4326285"/>
              <a:ext cx="468347" cy="246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  <a:endParaRPr lang="es-CR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CFE485-1970-4CE2-9319-3128F6E14939}"/>
                </a:ext>
              </a:extLst>
            </p:cNvPr>
            <p:cNvSpPr txBox="1"/>
            <p:nvPr/>
          </p:nvSpPr>
          <p:spPr>
            <a:xfrm>
              <a:off x="4053470" y="4802607"/>
              <a:ext cx="324218" cy="246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Ec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BB4130-C9E2-4A2F-AFF1-9A3588C92CB7}"/>
                </a:ext>
              </a:extLst>
            </p:cNvPr>
            <p:cNvSpPr txBox="1"/>
            <p:nvPr/>
          </p:nvSpPr>
          <p:spPr>
            <a:xfrm>
              <a:off x="4053470" y="5634678"/>
              <a:ext cx="324218" cy="246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Ev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96DCCF-2856-4E64-8185-64AFBED05D47}"/>
                </a:ext>
              </a:extLst>
            </p:cNvPr>
            <p:cNvSpPr txBox="1"/>
            <p:nvPr/>
          </p:nvSpPr>
          <p:spPr>
            <a:xfrm>
              <a:off x="4054873" y="5213857"/>
              <a:ext cx="285689" cy="246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</a:t>
              </a:r>
              <a:endParaRPr lang="es-CR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F73A9C-E017-4B74-95E6-3E8A5AA7EE07}"/>
                </a:ext>
              </a:extLst>
            </p:cNvPr>
            <p:cNvSpPr txBox="1"/>
            <p:nvPr/>
          </p:nvSpPr>
          <p:spPr>
            <a:xfrm>
              <a:off x="2572046" y="4127314"/>
              <a:ext cx="797986" cy="246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SILICIO N</a:t>
              </a:r>
              <a:endParaRPr lang="es-CR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013DBF-7999-49EE-A4E6-568CFE619D46}"/>
                </a:ext>
              </a:extLst>
            </p:cNvPr>
            <p:cNvCxnSpPr>
              <a:cxnSpLocks/>
            </p:cNvCxnSpPr>
            <p:nvPr/>
          </p:nvCxnSpPr>
          <p:spPr>
            <a:xfrm>
              <a:off x="2021078" y="5196186"/>
              <a:ext cx="205450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F321E6-F15F-47DB-AB52-2E466B9299AF}"/>
                </a:ext>
              </a:extLst>
            </p:cNvPr>
            <p:cNvSpPr txBox="1"/>
            <p:nvPr/>
          </p:nvSpPr>
          <p:spPr>
            <a:xfrm>
              <a:off x="4051703" y="5072678"/>
              <a:ext cx="372736" cy="246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200" baseline="-250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FS</a:t>
              </a:r>
              <a:endParaRPr lang="es-CR" sz="12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676383-EA83-4B50-AE61-5A0990135078}"/>
                </a:ext>
              </a:extLst>
            </p:cNvPr>
            <p:cNvSpPr txBox="1"/>
            <p:nvPr/>
          </p:nvSpPr>
          <p:spPr>
            <a:xfrm>
              <a:off x="2014161" y="5881247"/>
              <a:ext cx="284261" cy="246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200" baseline="-25000" err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s-CR" sz="1200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55F9BC-16EB-4675-8C3E-E7A1B6001478}"/>
                </a:ext>
              </a:extLst>
            </p:cNvPr>
            <p:cNvCxnSpPr/>
            <p:nvPr/>
          </p:nvCxnSpPr>
          <p:spPr>
            <a:xfrm>
              <a:off x="617483" y="5195763"/>
              <a:ext cx="141506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B6CDD6A-89B0-431E-8581-1FD89534D90D}"/>
                </a:ext>
              </a:extLst>
            </p:cNvPr>
            <p:cNvSpPr txBox="1"/>
            <p:nvPr/>
          </p:nvSpPr>
          <p:spPr>
            <a:xfrm>
              <a:off x="162456" y="3968326"/>
              <a:ext cx="468347" cy="246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  <a:endParaRPr lang="es-CR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AC17A3-7E1A-4930-9113-D3CB24ACC875}"/>
                </a:ext>
              </a:extLst>
            </p:cNvPr>
            <p:cNvSpPr txBox="1"/>
            <p:nvPr/>
          </p:nvSpPr>
          <p:spPr>
            <a:xfrm>
              <a:off x="203126" y="5081449"/>
              <a:ext cx="387007" cy="246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200" baseline="-250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FM</a:t>
              </a:r>
              <a:endParaRPr lang="es-CR" sz="12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A12EE6-86EC-4A37-A832-F9DF3377C22A}"/>
                </a:ext>
              </a:extLst>
            </p:cNvPr>
            <p:cNvSpPr txBox="1"/>
            <p:nvPr/>
          </p:nvSpPr>
          <p:spPr>
            <a:xfrm>
              <a:off x="1011732" y="3769355"/>
              <a:ext cx="626574" cy="246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METAL</a:t>
              </a:r>
              <a:endParaRPr lang="es-CR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A506B22-D251-40DF-9AD4-EEC23F058B61}"/>
                </a:ext>
              </a:extLst>
            </p:cNvPr>
            <p:cNvCxnSpPr/>
            <p:nvPr/>
          </p:nvCxnSpPr>
          <p:spPr>
            <a:xfrm>
              <a:off x="2021078" y="3697903"/>
              <a:ext cx="0" cy="202969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53F1B3-5D02-4159-A7C6-F5A1611EB33C}"/>
                </a:ext>
              </a:extLst>
            </p:cNvPr>
            <p:cNvSpPr/>
            <p:nvPr/>
          </p:nvSpPr>
          <p:spPr>
            <a:xfrm>
              <a:off x="2024546" y="4079883"/>
              <a:ext cx="230524" cy="360716"/>
            </a:xfrm>
            <a:custGeom>
              <a:avLst/>
              <a:gdLst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987" h="428625">
                  <a:moveTo>
                    <a:pt x="280987" y="428625"/>
                  </a:moveTo>
                  <a:cubicBezTo>
                    <a:pt x="111125" y="419100"/>
                    <a:pt x="46037" y="180975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26F2F13-953E-4ED7-A7E8-BE27DBE24F61}"/>
                </a:ext>
              </a:extLst>
            </p:cNvPr>
            <p:cNvCxnSpPr/>
            <p:nvPr/>
          </p:nvCxnSpPr>
          <p:spPr>
            <a:xfrm>
              <a:off x="617483" y="4083493"/>
              <a:ext cx="141506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C235BB9-0C78-4C1C-BC3D-39575DBF5319}"/>
                </a:ext>
              </a:extLst>
            </p:cNvPr>
            <p:cNvSpPr/>
            <p:nvPr/>
          </p:nvSpPr>
          <p:spPr>
            <a:xfrm>
              <a:off x="2024546" y="4555759"/>
              <a:ext cx="230524" cy="360716"/>
            </a:xfrm>
            <a:custGeom>
              <a:avLst/>
              <a:gdLst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987" h="428625">
                  <a:moveTo>
                    <a:pt x="280987" y="428625"/>
                  </a:moveTo>
                  <a:cubicBezTo>
                    <a:pt x="111125" y="419100"/>
                    <a:pt x="46037" y="180975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90324B3-79F4-41EF-887B-B3246412D9B6}"/>
                </a:ext>
              </a:extLst>
            </p:cNvPr>
            <p:cNvSpPr/>
            <p:nvPr/>
          </p:nvSpPr>
          <p:spPr>
            <a:xfrm>
              <a:off x="2024546" y="4974413"/>
              <a:ext cx="230524" cy="360716"/>
            </a:xfrm>
            <a:custGeom>
              <a:avLst/>
              <a:gdLst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987" h="428625">
                  <a:moveTo>
                    <a:pt x="280987" y="428625"/>
                  </a:moveTo>
                  <a:cubicBezTo>
                    <a:pt x="111125" y="419100"/>
                    <a:pt x="46037" y="180975"/>
                    <a:pt x="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3357009-3558-4D82-82B9-3E0A661E0C27}"/>
                </a:ext>
              </a:extLst>
            </p:cNvPr>
            <p:cNvSpPr/>
            <p:nvPr/>
          </p:nvSpPr>
          <p:spPr>
            <a:xfrm>
              <a:off x="2024546" y="5389317"/>
              <a:ext cx="230524" cy="360716"/>
            </a:xfrm>
            <a:custGeom>
              <a:avLst/>
              <a:gdLst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987" h="428625">
                  <a:moveTo>
                    <a:pt x="280987" y="428625"/>
                  </a:moveTo>
                  <a:cubicBezTo>
                    <a:pt x="111125" y="419100"/>
                    <a:pt x="46037" y="180975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7F0896-8B53-43B9-96F0-E5672F50597D}"/>
                </a:ext>
              </a:extLst>
            </p:cNvPr>
            <p:cNvCxnSpPr/>
            <p:nvPr/>
          </p:nvCxnSpPr>
          <p:spPr>
            <a:xfrm>
              <a:off x="2021078" y="5813389"/>
              <a:ext cx="0" cy="387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842DF17-B169-4853-9403-1090161567FC}"/>
                </a:ext>
              </a:extLst>
            </p:cNvPr>
            <p:cNvCxnSpPr/>
            <p:nvPr/>
          </p:nvCxnSpPr>
          <p:spPr>
            <a:xfrm>
              <a:off x="2255070" y="5813389"/>
              <a:ext cx="0" cy="387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2777329-E6C5-4506-9CC2-8F84376960C7}"/>
                </a:ext>
              </a:extLst>
            </p:cNvPr>
            <p:cNvCxnSpPr/>
            <p:nvPr/>
          </p:nvCxnSpPr>
          <p:spPr>
            <a:xfrm>
              <a:off x="2021078" y="6122616"/>
              <a:ext cx="23399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1F94FD-D7F5-4E76-853F-653DA0D53855}"/>
              </a:ext>
            </a:extLst>
          </p:cNvPr>
          <p:cNvGrpSpPr/>
          <p:nvPr/>
        </p:nvGrpSpPr>
        <p:grpSpPr>
          <a:xfrm>
            <a:off x="765980" y="598320"/>
            <a:ext cx="2245082" cy="2459115"/>
            <a:chOff x="1655577" y="2199442"/>
            <a:chExt cx="2245082" cy="245911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6F0900F-CA5A-4265-8FFD-7C784A152140}"/>
                </a:ext>
              </a:extLst>
            </p:cNvPr>
            <p:cNvCxnSpPr/>
            <p:nvPr/>
          </p:nvCxnSpPr>
          <p:spPr>
            <a:xfrm>
              <a:off x="2186209" y="2666612"/>
              <a:ext cx="17144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83D8BC8-E989-4454-B4E5-0AB8718CBD74}"/>
                </a:ext>
              </a:extLst>
            </p:cNvPr>
            <p:cNvCxnSpPr/>
            <p:nvPr/>
          </p:nvCxnSpPr>
          <p:spPr>
            <a:xfrm>
              <a:off x="2186209" y="4014204"/>
              <a:ext cx="17144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3C91F17-31F9-45F2-83A6-878173AAFE40}"/>
                </a:ext>
              </a:extLst>
            </p:cNvPr>
            <p:cNvCxnSpPr>
              <a:cxnSpLocks/>
            </p:cNvCxnSpPr>
            <p:nvPr/>
          </p:nvCxnSpPr>
          <p:spPr>
            <a:xfrm>
              <a:off x="2710209" y="2666612"/>
              <a:ext cx="0" cy="1347591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1DE3CD-5844-4FC2-9900-B855CC76294B}"/>
                </a:ext>
              </a:extLst>
            </p:cNvPr>
            <p:cNvSpPr txBox="1"/>
            <p:nvPr/>
          </p:nvSpPr>
          <p:spPr>
            <a:xfrm>
              <a:off x="2701278" y="2839032"/>
              <a:ext cx="9332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2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M=5.1 eV</a:t>
              </a:r>
              <a:endParaRPr lang="es-CR" sz="1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83DE6C-F7A9-4C77-A4F8-59440597403C}"/>
                </a:ext>
              </a:extLst>
            </p:cNvPr>
            <p:cNvSpPr txBox="1"/>
            <p:nvPr/>
          </p:nvSpPr>
          <p:spPr>
            <a:xfrm>
              <a:off x="1655577" y="2527079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  <a:endParaRPr lang="es-CR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B681AF9-9F3F-4E6B-91DE-E4033D0B2197}"/>
                </a:ext>
              </a:extLst>
            </p:cNvPr>
            <p:cNvSpPr txBox="1"/>
            <p:nvPr/>
          </p:nvSpPr>
          <p:spPr>
            <a:xfrm>
              <a:off x="1701263" y="3875704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200" baseline="-250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FM</a:t>
              </a:r>
              <a:endParaRPr lang="es-CR" sz="12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177B8E4-DB12-4314-8B5D-1CCC5D907FE2}"/>
                </a:ext>
              </a:extLst>
            </p:cNvPr>
            <p:cNvSpPr txBox="1"/>
            <p:nvPr/>
          </p:nvSpPr>
          <p:spPr>
            <a:xfrm>
              <a:off x="2691515" y="2286012"/>
              <a:ext cx="703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METAL</a:t>
              </a:r>
              <a:endParaRPr lang="es-CR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3CCD182-04C7-4988-A69D-B85951F361E6}"/>
                </a:ext>
              </a:extLst>
            </p:cNvPr>
            <p:cNvCxnSpPr/>
            <p:nvPr/>
          </p:nvCxnSpPr>
          <p:spPr>
            <a:xfrm>
              <a:off x="3886761" y="2199442"/>
              <a:ext cx="0" cy="24591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4E0FA4-4F54-46BB-847B-843D72231A29}"/>
              </a:ext>
            </a:extLst>
          </p:cNvPr>
          <p:cNvGrpSpPr/>
          <p:nvPr/>
        </p:nvGrpSpPr>
        <p:grpSpPr>
          <a:xfrm>
            <a:off x="2980094" y="673580"/>
            <a:ext cx="3007320" cy="2103275"/>
            <a:chOff x="4713748" y="2288769"/>
            <a:chExt cx="3007320" cy="210327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D8F9B5F-6E65-4A0E-BFDA-4D00324D9CC0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2669369"/>
              <a:ext cx="24937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6A658B-133D-48DB-A455-1ACB282A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245433"/>
              <a:ext cx="24937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26D81E1-D70B-4889-A649-CA08E752A294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749489"/>
              <a:ext cx="2493704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D5A231C-5A9B-4459-96DC-C3E86EB91053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4253545"/>
              <a:ext cx="24937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F5E477-8DEE-4CAD-9162-BEFEA091860E}"/>
                </a:ext>
              </a:extLst>
            </p:cNvPr>
            <p:cNvCxnSpPr/>
            <p:nvPr/>
          </p:nvCxnSpPr>
          <p:spPr>
            <a:xfrm>
              <a:off x="5001780" y="2669369"/>
              <a:ext cx="0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4FED801-1C43-4D5A-9582-901537836B9F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80" y="3245433"/>
              <a:ext cx="0" cy="3383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FA7CB3D-DE20-42E6-9B65-226D91AC78D9}"/>
                </a:ext>
              </a:extLst>
            </p:cNvPr>
            <p:cNvCxnSpPr/>
            <p:nvPr/>
          </p:nvCxnSpPr>
          <p:spPr>
            <a:xfrm>
              <a:off x="5001780" y="3749489"/>
              <a:ext cx="0" cy="5040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8224963-91EB-4268-96B2-29DFB1F0163E}"/>
                </a:ext>
              </a:extLst>
            </p:cNvPr>
            <p:cNvCxnSpPr/>
            <p:nvPr/>
          </p:nvCxnSpPr>
          <p:spPr>
            <a:xfrm>
              <a:off x="5793868" y="3245433"/>
              <a:ext cx="0" cy="10081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51DC1E3-0F4D-4B0F-BACC-9FF9A9D372CD}"/>
                </a:ext>
              </a:extLst>
            </p:cNvPr>
            <p:cNvCxnSpPr>
              <a:cxnSpLocks/>
            </p:cNvCxnSpPr>
            <p:nvPr/>
          </p:nvCxnSpPr>
          <p:spPr>
            <a:xfrm>
              <a:off x="6153908" y="2669369"/>
              <a:ext cx="0" cy="914412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76F5A7-CF7F-416B-AF91-B0037A1712AE}"/>
                </a:ext>
              </a:extLst>
            </p:cNvPr>
            <p:cNvSpPr txBox="1"/>
            <p:nvPr/>
          </p:nvSpPr>
          <p:spPr>
            <a:xfrm>
              <a:off x="4973248" y="2806835"/>
              <a:ext cx="883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χ</a:t>
              </a:r>
              <a:r>
                <a:rPr lang="en-US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=4.05 eV</a:t>
              </a:r>
              <a:endParaRPr lang="es-CR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933344-2531-40AB-A7A8-8A24F67C0A65}"/>
                </a:ext>
              </a:extLst>
            </p:cNvPr>
            <p:cNvSpPr txBox="1"/>
            <p:nvPr/>
          </p:nvSpPr>
          <p:spPr>
            <a:xfrm>
              <a:off x="6527053" y="3268533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&gt;3kT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0F07F1B-B36B-4B6A-B604-87DAC1715413}"/>
                </a:ext>
              </a:extLst>
            </p:cNvPr>
            <p:cNvSpPr txBox="1"/>
            <p:nvPr/>
          </p:nvSpPr>
          <p:spPr>
            <a:xfrm>
              <a:off x="4959763" y="3873977"/>
              <a:ext cx="713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0.56 eV</a:t>
              </a:r>
              <a:endParaRPr lang="es-CR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5612D07-EF7E-41BB-A491-64A005118A60}"/>
                </a:ext>
              </a:extLst>
            </p:cNvPr>
            <p:cNvSpPr txBox="1"/>
            <p:nvPr/>
          </p:nvSpPr>
          <p:spPr>
            <a:xfrm>
              <a:off x="5788974" y="3873977"/>
              <a:ext cx="990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Eg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=1.12 eV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92CF17-EFE1-453B-B1DA-1A00E835B23B}"/>
                </a:ext>
              </a:extLst>
            </p:cNvPr>
            <p:cNvSpPr txBox="1"/>
            <p:nvPr/>
          </p:nvSpPr>
          <p:spPr>
            <a:xfrm>
              <a:off x="6144855" y="2841789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2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s-CR" sz="1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C8E37BD-AA05-46E4-ADE7-036804347641}"/>
                </a:ext>
              </a:extLst>
            </p:cNvPr>
            <p:cNvSpPr txBox="1"/>
            <p:nvPr/>
          </p:nvSpPr>
          <p:spPr>
            <a:xfrm>
              <a:off x="7194962" y="2529836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  <a:endParaRPr lang="es-CR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0FE5EC-1D68-4329-8D50-A34451927CF4}"/>
                </a:ext>
              </a:extLst>
            </p:cNvPr>
            <p:cNvSpPr txBox="1"/>
            <p:nvPr/>
          </p:nvSpPr>
          <p:spPr>
            <a:xfrm>
              <a:off x="7194962" y="3106933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Ec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5CD28C-F275-4411-BB98-5808A7590350}"/>
                </a:ext>
              </a:extLst>
            </p:cNvPr>
            <p:cNvSpPr txBox="1"/>
            <p:nvPr/>
          </p:nvSpPr>
          <p:spPr>
            <a:xfrm>
              <a:off x="7194962" y="4115045"/>
              <a:ext cx="3642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latin typeface="Arial" panose="020B0604020202020204" pitchFamily="34" charset="0"/>
                  <a:cs typeface="Arial" panose="020B0604020202020204" pitchFamily="34" charset="0"/>
                </a:rPr>
                <a:t>Ev</a:t>
              </a:r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631F25E-0C8A-4E2C-8AE5-EECC9BAFA064}"/>
                </a:ext>
              </a:extLst>
            </p:cNvPr>
            <p:cNvSpPr txBox="1"/>
            <p:nvPr/>
          </p:nvSpPr>
          <p:spPr>
            <a:xfrm>
              <a:off x="7194962" y="3605191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</a:t>
              </a:r>
              <a:endParaRPr lang="es-CR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B737317-BD83-4989-BFB9-9E667DC93232}"/>
                </a:ext>
              </a:extLst>
            </p:cNvPr>
            <p:cNvSpPr txBox="1"/>
            <p:nvPr/>
          </p:nvSpPr>
          <p:spPr>
            <a:xfrm>
              <a:off x="5421018" y="2288769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SILICIO N</a:t>
              </a:r>
              <a:endParaRPr lang="es-CR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B810586-D0BF-43F9-9042-29D85A5F8341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583781"/>
              <a:ext cx="249370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C109361-5F33-46A1-96AC-E33D12236FE8}"/>
                </a:ext>
              </a:extLst>
            </p:cNvPr>
            <p:cNvSpPr txBox="1"/>
            <p:nvPr/>
          </p:nvSpPr>
          <p:spPr>
            <a:xfrm>
              <a:off x="7194962" y="3434143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200" baseline="-250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FS</a:t>
              </a:r>
              <a:endParaRPr lang="es-CR" sz="12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A18EFC-B36E-4D23-A75B-7EFF5BDC01D8}"/>
              </a:ext>
            </a:extLst>
          </p:cNvPr>
          <p:cNvGrpSpPr/>
          <p:nvPr/>
        </p:nvGrpSpPr>
        <p:grpSpPr>
          <a:xfrm>
            <a:off x="3322818" y="4511098"/>
            <a:ext cx="475839" cy="246671"/>
            <a:chOff x="4874710" y="3410411"/>
            <a:chExt cx="475839" cy="246671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6CA94A9-3353-4006-BF04-ADB42D56A4E9}"/>
                </a:ext>
              </a:extLst>
            </p:cNvPr>
            <p:cNvSpPr/>
            <p:nvPr/>
          </p:nvSpPr>
          <p:spPr>
            <a:xfrm>
              <a:off x="4874710" y="3543668"/>
              <a:ext cx="113414" cy="113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1F01205-C78C-4593-B4C0-0F38DCCC1F7F}"/>
                </a:ext>
              </a:extLst>
            </p:cNvPr>
            <p:cNvSpPr/>
            <p:nvPr/>
          </p:nvSpPr>
          <p:spPr>
            <a:xfrm>
              <a:off x="4992983" y="3543668"/>
              <a:ext cx="113414" cy="113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3C3CECB-9E10-42EA-82C0-7346AB08DA3E}"/>
                </a:ext>
              </a:extLst>
            </p:cNvPr>
            <p:cNvSpPr/>
            <p:nvPr/>
          </p:nvSpPr>
          <p:spPr>
            <a:xfrm>
              <a:off x="5107218" y="3543668"/>
              <a:ext cx="113414" cy="113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79FAC64-70EF-4E20-A2AA-CA2789D99183}"/>
                    </a:ext>
                  </a:extLst>
                </p:cNvPr>
                <p:cNvSpPr txBox="1"/>
                <p:nvPr/>
              </p:nvSpPr>
              <p:spPr>
                <a:xfrm>
                  <a:off x="5191851" y="3410411"/>
                  <a:ext cx="15869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s-CR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79FAC64-70EF-4E20-A2AA-CA2789D99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851" y="3410411"/>
                  <a:ext cx="15869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15385" r="-23077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8B5A458-9416-42EA-A317-2BBA964DCEBD}"/>
              </a:ext>
            </a:extLst>
          </p:cNvPr>
          <p:cNvGrpSpPr/>
          <p:nvPr/>
        </p:nvGrpSpPr>
        <p:grpSpPr>
          <a:xfrm>
            <a:off x="2184531" y="5058131"/>
            <a:ext cx="584300" cy="184666"/>
            <a:chOff x="3652135" y="3971709"/>
            <a:chExt cx="584300" cy="18466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2C7763E-8267-4CC9-A9A8-AFE50962C230}"/>
                </a:ext>
              </a:extLst>
            </p:cNvPr>
            <p:cNvSpPr/>
            <p:nvPr/>
          </p:nvSpPr>
          <p:spPr>
            <a:xfrm>
              <a:off x="3870416" y="4012941"/>
              <a:ext cx="113414" cy="1134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6350026-ED9C-4F46-99B9-14C2EFC36E3F}"/>
                </a:ext>
              </a:extLst>
            </p:cNvPr>
            <p:cNvSpPr/>
            <p:nvPr/>
          </p:nvSpPr>
          <p:spPr>
            <a:xfrm>
              <a:off x="3993695" y="4012941"/>
              <a:ext cx="113414" cy="1134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4D6B28E-D228-46B1-965D-E36D53A28BED}"/>
                </a:ext>
              </a:extLst>
            </p:cNvPr>
            <p:cNvSpPr/>
            <p:nvPr/>
          </p:nvSpPr>
          <p:spPr>
            <a:xfrm>
              <a:off x="4123021" y="4012941"/>
              <a:ext cx="113414" cy="1134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64CFE2A-C39C-4DD5-BC53-BAB8AB821C4A}"/>
                    </a:ext>
                  </a:extLst>
                </p:cNvPr>
                <p:cNvSpPr txBox="1"/>
                <p:nvPr/>
              </p:nvSpPr>
              <p:spPr>
                <a:xfrm>
                  <a:off x="3652135" y="3971709"/>
                  <a:ext cx="15869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s-CR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64CFE2A-C39C-4DD5-BC53-BAB8AB821C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2135" y="3971709"/>
                  <a:ext cx="158698" cy="184666"/>
                </a:xfrm>
                <a:prstGeom prst="rect">
                  <a:avLst/>
                </a:prstGeom>
                <a:blipFill>
                  <a:blip r:embed="rId3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D40ACBF-7CAB-4011-A891-E342B13A0B82}"/>
              </a:ext>
            </a:extLst>
          </p:cNvPr>
          <p:cNvCxnSpPr>
            <a:cxnSpLocks/>
          </p:cNvCxnSpPr>
          <p:nvPr/>
        </p:nvCxnSpPr>
        <p:spPr>
          <a:xfrm>
            <a:off x="1820612" y="3809785"/>
            <a:ext cx="0" cy="1270046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99412FB-BA5A-4A6C-BB8F-B75DED7EC746}"/>
              </a:ext>
            </a:extLst>
          </p:cNvPr>
          <p:cNvSpPr txBox="1"/>
          <p:nvPr/>
        </p:nvSpPr>
        <p:spPr>
          <a:xfrm>
            <a:off x="1811681" y="3982205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ϕ</a:t>
            </a:r>
            <a:r>
              <a:rPr lang="en-US" sz="1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M=5.1 eV</a:t>
            </a:r>
            <a:endParaRPr lang="es-CR" sz="12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10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5E-6 0.063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Jose Montero Rodriguez</dc:creator>
  <cp:lastModifiedBy>Juan Jose Montero Rodriguez</cp:lastModifiedBy>
  <cp:revision>1</cp:revision>
  <dcterms:created xsi:type="dcterms:W3CDTF">2021-03-09T05:09:19Z</dcterms:created>
  <dcterms:modified xsi:type="dcterms:W3CDTF">2021-03-09T05:11:52Z</dcterms:modified>
</cp:coreProperties>
</file>