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A1CD-30AF-4581-BBF3-E2C918E6C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8F6BF-B512-4040-8AB6-25805F13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3276-A2CE-45F4-A9F6-315841C3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ED36-E51A-4C6A-86DA-4CF9A6C8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36D8-5258-40DE-B59F-BC59EA0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1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96C5-DE77-4E80-939A-825F51B3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6B566-D9D2-449F-A27B-1BB0A621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1B84-B0AB-4487-82A6-1A79D1FB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28D4-26E7-491B-9E0E-04811877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1860-03AE-4EBF-89AA-5B0F803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474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EA096-916C-47B0-8B67-4925ED36C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FA7F8-1CA9-42C3-959D-9A0F4F58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EFB-976B-417A-A755-65C8C014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30CD-74A5-4092-932A-A843DBFE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785E-BD50-4D9A-8261-B3126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78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947B-37DB-4924-8F8E-6A5628B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0E48-871D-44E3-BCFE-6729111D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CB54-5314-4A85-8045-66FCD92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0F35-7B66-433B-BCEB-A3BDD4E7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66BE-314F-4F24-B1E2-BF756CCE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915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30BA-2257-417E-A316-9FCD724D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0DDC-7783-4CD4-8AE5-DA42CEE6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FF4-F67C-4A07-A4FA-AF945216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78336-792E-4D57-B531-C8B11A0E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BD92-38BB-45D8-98F8-9BFEDA3D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939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D5B5-3488-4748-AF63-47FC04C5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BB4F-040C-40B3-89CA-EF0F580C8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2043-9275-4F17-9D25-4E4BD953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1616F-1EEC-474C-9DAF-543C12B7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D464-710F-4A39-A649-CDD3D2C0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28D4F-4210-45F5-BFB9-1C9E2DC1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91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65C9-0717-4DFE-8745-96B74BC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009D-80E5-4CF8-B010-9C3A6DC7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76F3A-BAB4-4518-AAFC-BD6BC135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C157A-54F3-4E99-A0F4-05036FD3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C3EB9-1502-4C64-BC17-39997B97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B2179-EE3F-4D7C-AFA8-2B730D79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D6336-15EE-460E-AAC6-FB1F85BE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F537C-6FAD-4AD0-B31D-A05CD38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7857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4EE-9882-424F-BE42-7FE48071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AA236-40A7-49E3-BF2B-F54FAC3C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56009-FFFF-436C-8FD9-CB5CAE59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5A6E-3AAE-4A79-B07B-BC64E9A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83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7C033-235D-4C29-BA42-2A987ED4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5D65-FDD7-4DEF-BBA8-61A3214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3B52-081A-4C3F-9722-0ADAB42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793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F918-0778-4224-AF3D-5F0B9A73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3794-2B45-4BA9-9D98-5DAA9D4A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24F4-9488-43A8-9C89-7BAC10514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1586-32F9-49D0-A5D4-1E8E622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3B2B-FC2F-406D-973A-928949B7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AD283-BF94-48D2-804A-97158516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13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5684-D21E-4FE8-8CAB-1A0BEF17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D5EF8-9136-4E16-B268-770054596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41B7-A892-4B72-95FA-A46073C4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5B88E-31CA-4AFB-8407-87F3DC94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CB97B-4C8A-4478-8423-963A387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ABC97-00E7-4C8B-8960-C4646B97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11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8AB0A-D4E5-4358-944F-24082067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BF8B-921D-4A91-A2EE-33A5D6F5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3880-4225-47F2-95D8-EFE9B00F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2ABA-E54F-4AAD-BBB8-CED260A93D54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F833-26B0-46CF-B543-9D4A57451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1BCB-260E-4458-97CE-95CA1E7A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A9C0-A425-4B6C-9B6E-61DDF00A14D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4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FC0319-E0EE-46AA-9B85-C5C2D3585EF7}"/>
              </a:ext>
            </a:extLst>
          </p:cNvPr>
          <p:cNvGrpSpPr/>
          <p:nvPr/>
        </p:nvGrpSpPr>
        <p:grpSpPr>
          <a:xfrm>
            <a:off x="4587504" y="1296633"/>
            <a:ext cx="2700996" cy="640004"/>
            <a:chOff x="5781822" y="5532731"/>
            <a:chExt cx="2700996" cy="6400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D46FC2-D813-4200-84DB-711A6DEEEBCB}"/>
                </a:ext>
              </a:extLst>
            </p:cNvPr>
            <p:cNvCxnSpPr>
              <a:cxnSpLocks/>
            </p:cNvCxnSpPr>
            <p:nvPr/>
          </p:nvCxnSpPr>
          <p:spPr>
            <a:xfrm>
              <a:off x="7061696" y="5893893"/>
              <a:ext cx="14211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7EDA92-2624-49D6-862C-A02C3F4195C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22" y="6172735"/>
              <a:ext cx="105734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9ECDBE-F7EF-4FF8-AAFC-44D0328EF3F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6831165" y="5532731"/>
              <a:ext cx="0" cy="6389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F2C22F-14FD-40B2-A267-85FDF1BBB049}"/>
                </a:ext>
              </a:extLst>
            </p:cNvPr>
            <p:cNvSpPr/>
            <p:nvPr/>
          </p:nvSpPr>
          <p:spPr>
            <a:xfrm>
              <a:off x="6831165" y="5532731"/>
              <a:ext cx="230524" cy="360716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D62CBD-219E-4883-BD93-E6AD6BDB7D2B}"/>
                </a:ext>
              </a:extLst>
            </p:cNvPr>
            <p:cNvCxnSpPr>
              <a:cxnSpLocks/>
            </p:cNvCxnSpPr>
            <p:nvPr/>
          </p:nvCxnSpPr>
          <p:spPr>
            <a:xfrm>
              <a:off x="6416626" y="5532731"/>
              <a:ext cx="0" cy="6389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DC6C2-6262-4080-B538-A9B345DE6608}"/>
                </a:ext>
              </a:extLst>
            </p:cNvPr>
            <p:cNvCxnSpPr/>
            <p:nvPr/>
          </p:nvCxnSpPr>
          <p:spPr>
            <a:xfrm flipH="1">
              <a:off x="6260123" y="5532731"/>
              <a:ext cx="407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E42B4A-3B7B-4DFE-8EB3-4AD0B782FED6}"/>
                </a:ext>
              </a:extLst>
            </p:cNvPr>
            <p:cNvCxnSpPr/>
            <p:nvPr/>
          </p:nvCxnSpPr>
          <p:spPr>
            <a:xfrm flipH="1">
              <a:off x="7061689" y="5532731"/>
              <a:ext cx="407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189A7D-8403-487F-B2C0-9DC5C6B35B3C}"/>
                </a:ext>
              </a:extLst>
            </p:cNvPr>
            <p:cNvCxnSpPr>
              <a:cxnSpLocks/>
            </p:cNvCxnSpPr>
            <p:nvPr/>
          </p:nvCxnSpPr>
          <p:spPr>
            <a:xfrm>
              <a:off x="7316959" y="5532731"/>
              <a:ext cx="0" cy="3607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57EAC47-6C3E-426E-ADF6-0DE21382C6C3}"/>
                    </a:ext>
                  </a:extLst>
                </p:cNvPr>
                <p:cNvSpPr txBox="1"/>
                <p:nvPr/>
              </p:nvSpPr>
              <p:spPr>
                <a:xfrm>
                  <a:off x="6053358" y="5619330"/>
                  <a:ext cx="31072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57EAC47-6C3E-426E-ADF6-0DE21382C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358" y="5619330"/>
                  <a:ext cx="310726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9608" r="-1961" b="-3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0A5573-1D52-4D9A-89AD-3C9C58DEE095}"/>
                    </a:ext>
                  </a:extLst>
                </p:cNvPr>
                <p:cNvSpPr txBox="1"/>
                <p:nvPr/>
              </p:nvSpPr>
              <p:spPr>
                <a:xfrm>
                  <a:off x="7483927" y="5544603"/>
                  <a:ext cx="3150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0A5573-1D52-4D9A-89AD-3C9C58DEE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927" y="5544603"/>
                  <a:ext cx="315023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3725" r="-3922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2A2266-F0A0-4E14-9AC9-3620D7BA52E2}"/>
              </a:ext>
            </a:extLst>
          </p:cNvPr>
          <p:cNvSpPr txBox="1"/>
          <p:nvPr/>
        </p:nvSpPr>
        <p:spPr>
          <a:xfrm>
            <a:off x="7251166" y="152509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es-C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277D0-1DBD-47A9-9683-2E83E849BABF}"/>
              </a:ext>
            </a:extLst>
          </p:cNvPr>
          <p:cNvSpPr txBox="1"/>
          <p:nvPr/>
        </p:nvSpPr>
        <p:spPr>
          <a:xfrm>
            <a:off x="4085650" y="1757756"/>
            <a:ext cx="518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6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23F1F0-7CE0-4DE0-9AA5-CBC8D7C0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25" y="1753981"/>
            <a:ext cx="1369025" cy="3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2021-03-09T05:22:40Z</dcterms:created>
  <dcterms:modified xsi:type="dcterms:W3CDTF">2021-03-09T05:23:02Z</dcterms:modified>
</cp:coreProperties>
</file>