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D2CF-8560-473E-91A0-D145DD07A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367BF-193A-4890-B170-0383F2D5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3A44-E5C9-4ED0-BB14-235753E1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0A4B6-A082-474F-9D76-297844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866A-F016-4F9E-95EC-302F6EFC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751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F60B-E771-4751-9C2A-363BB7CA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93B41-DB2D-445E-BC29-BBD54F14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D2A14-5AC6-4545-93F3-EE19D28C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1F21-79D8-4750-BAB9-346B8CDA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829A-FD99-458A-96AD-9EC40BF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60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77F5E-0868-4C5E-B57E-8BA45DE7B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17D72-705F-4786-8C47-9208F4C23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734A-78A2-4626-B181-D90A100E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72CF-7D12-43BD-B8D0-BD1F2287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5FCB-C241-4E2B-8E60-A459B087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424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AD89-95CD-4D4D-8D9E-705FF0A5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0689-8375-44F0-A449-526259C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C747-B0D1-4607-BA70-173B7EFF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B159-B813-4712-BD8C-309B9300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B1ED-3904-409A-BBE2-231247A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3685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AE44-6B5E-4550-8EBE-CD3D2CA6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CF55-86DA-4A09-9E86-F66254DD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A468-FF18-4BC4-8E56-0C48197A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43B1-E865-4616-8B17-406C7363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17ED-6066-4405-B8AB-730C975A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948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B45D-9590-4C2D-A34B-95FB58CF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2CB6-5A20-4BAA-97AE-E1091BFCF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06A10-BB98-4CDB-A812-82AF42947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12982-8D27-4309-88C1-9B9C6011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29BD1-7C44-4119-96A1-E4228D59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D2584-5954-4A8B-B347-AE2E7F52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350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AD95-2197-461F-9294-B23A263B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9D07-242A-42A9-8939-0C176920D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A2533-78CD-401F-AC85-2F91E72AE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4E9B5-D93E-4FC0-A306-11C8B69FD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B8D0A-1B49-4F49-B732-E2C51F4A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4B284-3C37-4C7B-9FA5-D0914022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31435-7678-4979-8D55-3FD83105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1B180-C986-4D8C-9422-D004FF5C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7986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20F-B126-4B81-9E5D-5930C438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4A451-8215-49C8-A656-F1CE15DB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C8566-E331-437D-850C-26372C53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00ADB-56EB-47EF-B1ED-2E2481B8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8410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DC443-1222-45C2-BEBF-8D473DA4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01FF1-6507-4C02-A8F7-3F617519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E3A99-7226-49F7-B11A-A77F2741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950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01EF-D87E-4A87-80FD-22CFC557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FD23-F5F3-4885-B0DD-D4DF27E1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5C1A-F334-4DD5-9BC2-0EE9ACB5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A0020-E895-47D0-B578-F936EE60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70C30-4469-4CEC-855D-ABAF4796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143AF-BADE-4338-A8FF-1755C223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3488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8FF6-0308-4523-B07E-19CD641E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44B45-62B7-4E9C-B302-3B9CFDB44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95A9F-98CC-4959-856E-0BCC13B2A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058D-B161-4FE3-8DD6-1A23E424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EEA8-4FF7-4053-AFBC-7F431CC8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F487-E13F-41D0-8AA0-81DA5EE2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17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4A19B-F302-4410-A965-61119650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5ACA-BD43-4E35-956D-5419B600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200C-CB6A-4A00-A453-64CCEA216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02BFF-2347-4F7C-B822-A1F6D6FC33F0}" type="datetimeFigureOut">
              <a:rPr lang="es-CR" smtClean="0"/>
              <a:t>8/3/2021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58899-8887-43CC-9ABF-D7501B0CE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79E2-FD96-4B80-90E9-70E63EFF1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453E-468D-4BB9-A158-AEAEB7941571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164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1C9AB7-3C8C-4097-A38F-13EB21B65D89}"/>
              </a:ext>
            </a:extLst>
          </p:cNvPr>
          <p:cNvGrpSpPr/>
          <p:nvPr/>
        </p:nvGrpSpPr>
        <p:grpSpPr>
          <a:xfrm>
            <a:off x="3953165" y="1627939"/>
            <a:ext cx="2644726" cy="355351"/>
            <a:chOff x="5809957" y="5817384"/>
            <a:chExt cx="2644726" cy="3553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99F37-63D7-46E5-A96B-37F6EDE63569}"/>
                </a:ext>
              </a:extLst>
            </p:cNvPr>
            <p:cNvCxnSpPr>
              <a:cxnSpLocks/>
            </p:cNvCxnSpPr>
            <p:nvPr/>
          </p:nvCxnSpPr>
          <p:spPr>
            <a:xfrm>
              <a:off x="5809957" y="6172735"/>
              <a:ext cx="102921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2392AC8-714B-4CA7-8DE7-7FCD14C4BE0A}"/>
                </a:ext>
              </a:extLst>
            </p:cNvPr>
            <p:cNvCxnSpPr>
              <a:cxnSpLocks/>
            </p:cNvCxnSpPr>
            <p:nvPr/>
          </p:nvCxnSpPr>
          <p:spPr>
            <a:xfrm>
              <a:off x="7098975" y="5817384"/>
              <a:ext cx="135570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B352D9-500F-4AFD-82A1-563C2181C4B5}"/>
                </a:ext>
              </a:extLst>
            </p:cNvPr>
            <p:cNvSpPr/>
            <p:nvPr/>
          </p:nvSpPr>
          <p:spPr>
            <a:xfrm flipV="1">
              <a:off x="6840014" y="5817842"/>
              <a:ext cx="258954" cy="133661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883B502-F308-4AEB-AE85-26284C9A6E3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839168" y="5951503"/>
              <a:ext cx="846" cy="22018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F21D-E6F6-4D69-BF42-B465350D19BA}"/>
                </a:ext>
              </a:extLst>
            </p:cNvPr>
            <p:cNvCxnSpPr>
              <a:cxnSpLocks/>
            </p:cNvCxnSpPr>
            <p:nvPr/>
          </p:nvCxnSpPr>
          <p:spPr>
            <a:xfrm>
              <a:off x="6416626" y="5951503"/>
              <a:ext cx="0" cy="2201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F479AE-404C-42A7-B69B-8CF0D5EF58A9}"/>
                </a:ext>
              </a:extLst>
            </p:cNvPr>
            <p:cNvCxnSpPr/>
            <p:nvPr/>
          </p:nvCxnSpPr>
          <p:spPr>
            <a:xfrm flipH="1">
              <a:off x="6260123" y="5934334"/>
              <a:ext cx="4079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F27D2A-12C6-435F-A383-31478B62B9DC}"/>
                    </a:ext>
                  </a:extLst>
                </p:cNvPr>
                <p:cNvSpPr txBox="1"/>
                <p:nvPr/>
              </p:nvSpPr>
              <p:spPr>
                <a:xfrm>
                  <a:off x="6002018" y="5848591"/>
                  <a:ext cx="31072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s-C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F27D2A-12C6-435F-A383-31478B62B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018" y="5848591"/>
                  <a:ext cx="310726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1569" r="-1961" b="-34146"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FFD-0492-4B83-9173-6284DB16F2B5}"/>
              </a:ext>
            </a:extLst>
          </p:cNvPr>
          <p:cNvSpPr txBox="1"/>
          <p:nvPr/>
        </p:nvSpPr>
        <p:spPr>
          <a:xfrm>
            <a:off x="6588693" y="148943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Ec</a:t>
            </a:r>
            <a:endParaRPr lang="es-C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79B90-FEEE-4B28-998D-2DE04E53BFFE}"/>
              </a:ext>
            </a:extLst>
          </p:cNvPr>
          <p:cNvSpPr txBox="1"/>
          <p:nvPr/>
        </p:nvSpPr>
        <p:spPr>
          <a:xfrm>
            <a:off x="3422560" y="1833901"/>
            <a:ext cx="518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FM</a:t>
            </a:r>
            <a:endParaRPr lang="es-CR" sz="1600" baseline="-25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287E42-FC6C-4B92-A73A-96C2B67C0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51" y="1800634"/>
            <a:ext cx="1369025" cy="3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8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2021-03-09T05:29:58Z</dcterms:created>
  <dcterms:modified xsi:type="dcterms:W3CDTF">2021-03-09T05:30:17Z</dcterms:modified>
</cp:coreProperties>
</file>