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5C8A-71F0-411F-ADA1-D423B4505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7E57C-0457-43B3-9022-DA207A324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6A1B6-44EA-4165-ABBF-40559A4B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6CBE-8004-4573-96C5-9DFF98870C9C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253B5-D921-4FC0-84C4-8EE2C02B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885A4-183F-499E-B476-C6178D6E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352F-C9FF-491F-B583-CF15EC605C0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9975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D2B0-6D84-4656-B6B1-6B62A66D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0F7FF-CB78-484A-B5C0-8B5200026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460CF-DD40-4C0F-BF25-E7327F16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6CBE-8004-4573-96C5-9DFF98870C9C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53C88-C6EB-48D7-A4F5-1AF50210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2066B-E17D-4B42-8531-E93202AC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352F-C9FF-491F-B583-CF15EC605C0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9356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EEC74-799E-4CE2-AFDC-7E2ECA2DD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DB5CA-DCBA-4190-B9E0-C23C4EF4A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7AEF9-1A72-4D34-867D-2F350637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6CBE-8004-4573-96C5-9DFF98870C9C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24CF6-A7F9-4642-8ADD-A9F54080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23B45-0EF1-4F54-AFC9-FC2A8428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352F-C9FF-491F-B583-CF15EC605C0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9912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16175-49B1-423A-9461-AF461BF7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CC9D-E660-4103-8173-2AEE7F9CE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E11DC-2DD1-46D6-BAC2-C7F25E80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6CBE-8004-4573-96C5-9DFF98870C9C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77D10-5D1A-4D84-9C7E-D786DDA8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A8C2C-515F-4099-82BC-AB203A05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352F-C9FF-491F-B583-CF15EC605C0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481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2199-DABC-4B0E-AE26-542EFB0F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B50B7-9689-4079-BE8A-AC8D7894A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7A8AC-B837-480B-8959-F2C73362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6CBE-8004-4573-96C5-9DFF98870C9C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07E0E-C091-4271-AD0C-5D2C0A5D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803FE-FD3B-4CD8-ACB6-D349287F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352F-C9FF-491F-B583-CF15EC605C0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3688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2A34-C18A-4215-8E80-AFAF9724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E32B1-1F6C-4CF1-A8CF-84EE8926D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3CE42-61C2-47F0-9081-B47E6DBBE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A2EC0-521C-4177-A03D-BDE6BA79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6CBE-8004-4573-96C5-9DFF98870C9C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9E6A5-F880-4039-A45D-6EC8DCDF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4B035-D69A-482F-B29D-3D2347D6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352F-C9FF-491F-B583-CF15EC605C0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5179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79A5-44B4-423C-9DF7-66E02B36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0B65E-4DE7-4755-979F-CC028B722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504AB-E7E8-4010-BEA9-A7A7D7711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C59C2-8A2E-43D4-883F-65C9021C3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6D3A7-3BFA-4023-854B-08B09F64C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8675A-9974-4CF4-8E9E-3236614D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6CBE-8004-4573-96C5-9DFF98870C9C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7278C-073C-454A-818D-099B30AC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C54A0-3847-49C2-9D4E-D3F5EFFA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352F-C9FF-491F-B583-CF15EC605C0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5930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2D04-D815-4572-8D0F-F020085C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DFCFF-F117-4AA5-8F8F-D2734FAF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6CBE-8004-4573-96C5-9DFF98870C9C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6928F-2FCC-4889-8DDF-B664950D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79D39-3191-434D-9360-1177349B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352F-C9FF-491F-B583-CF15EC605C0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1789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44D00-0CBF-42BA-BBED-3E1FC79F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6CBE-8004-4573-96C5-9DFF98870C9C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BA4031-70EC-4BF0-A4FF-644279BB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99415-1D2A-4775-B1C9-344454D9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352F-C9FF-491F-B583-CF15EC605C0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0795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DD51-E824-4E33-A4E3-AB78E6B74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91E2B-89F9-4D37-85E7-EE3BC5FF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A9BE7-519A-44AB-9445-3657B34DE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95870-2A74-4546-AF3B-69A38A15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6CBE-8004-4573-96C5-9DFF98870C9C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A7A07-CEE4-45D7-A361-C9F8D60D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BFEB2-3BA2-42D0-9F35-C1EF6D42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352F-C9FF-491F-B583-CF15EC605C0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3248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0F44-0DF1-4F95-AF2F-35AC3B74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278A3-F38B-4A34-A120-37AE3A988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9A18B-C9D6-440C-ABDD-EAB2B236E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9BCDD-B519-43B6-9634-D192424A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6CBE-8004-4573-96C5-9DFF98870C9C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FBE86-1707-4444-9F5C-BE3EE30F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65093-4F9C-4B66-AE34-BA9EF65B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352F-C9FF-491F-B583-CF15EC605C0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5070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3F56D-324B-45F4-B298-AE531322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0EDB5-DE31-4A94-AB97-756C3A0C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15A2B-8755-4495-AF45-65897D0C1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D6CBE-8004-4573-96C5-9DFF98870C9C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79CBA-D361-4E7E-BC79-4FED486DB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FD5A8-7BF4-436D-8963-6EAC7015E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7352F-C9FF-491F-B583-CF15EC605C0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8448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E2F4DB-AF5A-4E4D-8654-92DCEF5CEA6C}"/>
              </a:ext>
            </a:extLst>
          </p:cNvPr>
          <p:cNvSpPr txBox="1"/>
          <p:nvPr/>
        </p:nvSpPr>
        <p:spPr>
          <a:xfrm>
            <a:off x="3162771" y="5885435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200" baseline="-2500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CR" sz="1200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D4682-1589-4F8F-A65A-22BD9229F471}"/>
              </a:ext>
            </a:extLst>
          </p:cNvPr>
          <p:cNvSpPr txBox="1"/>
          <p:nvPr/>
        </p:nvSpPr>
        <p:spPr>
          <a:xfrm>
            <a:off x="1082703" y="373660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Evac</a:t>
            </a:r>
            <a:endParaRPr lang="es-CR" sz="12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2CC3E-EAA2-4F5E-AA94-F8C05D2400DD}"/>
              </a:ext>
            </a:extLst>
          </p:cNvPr>
          <p:cNvSpPr txBox="1"/>
          <p:nvPr/>
        </p:nvSpPr>
        <p:spPr>
          <a:xfrm>
            <a:off x="2036716" y="3513093"/>
            <a:ext cx="703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  <a:endParaRPr lang="es-CR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7E38B6-0511-494D-8024-64A62528B356}"/>
              </a:ext>
            </a:extLst>
          </p:cNvPr>
          <p:cNvCxnSpPr/>
          <p:nvPr/>
        </p:nvCxnSpPr>
        <p:spPr>
          <a:xfrm>
            <a:off x="3170541" y="3432829"/>
            <a:ext cx="0" cy="22800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A022A2-2D2E-458C-A2AF-C54D82516724}"/>
              </a:ext>
            </a:extLst>
          </p:cNvPr>
          <p:cNvSpPr/>
          <p:nvPr/>
        </p:nvSpPr>
        <p:spPr>
          <a:xfrm flipV="1">
            <a:off x="3174437" y="3742348"/>
            <a:ext cx="258954" cy="134417"/>
          </a:xfrm>
          <a:custGeom>
            <a:avLst/>
            <a:gdLst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987" h="428625">
                <a:moveTo>
                  <a:pt x="280987" y="428625"/>
                </a:moveTo>
                <a:cubicBezTo>
                  <a:pt x="111125" y="419100"/>
                  <a:pt x="46037" y="180975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C1A4B-878D-4FF8-BDC0-E540D535B3BF}"/>
              </a:ext>
            </a:extLst>
          </p:cNvPr>
          <p:cNvCxnSpPr/>
          <p:nvPr/>
        </p:nvCxnSpPr>
        <p:spPr>
          <a:xfrm>
            <a:off x="1593846" y="3865972"/>
            <a:ext cx="15895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E00C0B-3ADA-4EBA-816F-22B00448D0A4}"/>
              </a:ext>
            </a:extLst>
          </p:cNvPr>
          <p:cNvSpPr/>
          <p:nvPr/>
        </p:nvSpPr>
        <p:spPr>
          <a:xfrm flipV="1">
            <a:off x="3174437" y="4319542"/>
            <a:ext cx="258954" cy="134417"/>
          </a:xfrm>
          <a:custGeom>
            <a:avLst/>
            <a:gdLst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987" h="428625">
                <a:moveTo>
                  <a:pt x="280987" y="428625"/>
                </a:moveTo>
                <a:cubicBezTo>
                  <a:pt x="111125" y="419100"/>
                  <a:pt x="46037" y="18097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EA30AC-61B9-40DF-8F2A-9DAEE9141455}"/>
              </a:ext>
            </a:extLst>
          </p:cNvPr>
          <p:cNvSpPr/>
          <p:nvPr/>
        </p:nvSpPr>
        <p:spPr>
          <a:xfrm flipV="1">
            <a:off x="3174437" y="4818403"/>
            <a:ext cx="258954" cy="134417"/>
          </a:xfrm>
          <a:custGeom>
            <a:avLst/>
            <a:gdLst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987" h="428625">
                <a:moveTo>
                  <a:pt x="280987" y="428625"/>
                </a:moveTo>
                <a:cubicBezTo>
                  <a:pt x="111125" y="419100"/>
                  <a:pt x="46037" y="180975"/>
                  <a:pt x="0" y="0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DC64E3-BEFB-49E3-B349-577DDFE219A4}"/>
              </a:ext>
            </a:extLst>
          </p:cNvPr>
          <p:cNvSpPr/>
          <p:nvPr/>
        </p:nvSpPr>
        <p:spPr>
          <a:xfrm flipV="1">
            <a:off x="3174437" y="5322574"/>
            <a:ext cx="258954" cy="134417"/>
          </a:xfrm>
          <a:custGeom>
            <a:avLst/>
            <a:gdLst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987" h="428625">
                <a:moveTo>
                  <a:pt x="280987" y="428625"/>
                </a:moveTo>
                <a:cubicBezTo>
                  <a:pt x="111125" y="419100"/>
                  <a:pt x="46037" y="18097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1CBAF-3AEE-4409-9ABA-6C8223C2F9C1}"/>
              </a:ext>
            </a:extLst>
          </p:cNvPr>
          <p:cNvCxnSpPr/>
          <p:nvPr/>
        </p:nvCxnSpPr>
        <p:spPr>
          <a:xfrm>
            <a:off x="3170541" y="5809209"/>
            <a:ext cx="0" cy="435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77317D-EE11-41D4-862D-42E4A9B55905}"/>
              </a:ext>
            </a:extLst>
          </p:cNvPr>
          <p:cNvCxnSpPr/>
          <p:nvPr/>
        </p:nvCxnSpPr>
        <p:spPr>
          <a:xfrm>
            <a:off x="3433390" y="5809209"/>
            <a:ext cx="0" cy="435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AE25AC-9E88-44E5-8AE4-B02A17956315}"/>
              </a:ext>
            </a:extLst>
          </p:cNvPr>
          <p:cNvCxnSpPr/>
          <p:nvPr/>
        </p:nvCxnSpPr>
        <p:spPr>
          <a:xfrm>
            <a:off x="3170541" y="6156572"/>
            <a:ext cx="2628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71730E-43C8-4ECF-B610-A36C27F823CD}"/>
              </a:ext>
            </a:extLst>
          </p:cNvPr>
          <p:cNvCxnSpPr/>
          <p:nvPr/>
        </p:nvCxnSpPr>
        <p:spPr>
          <a:xfrm>
            <a:off x="1479372" y="1099902"/>
            <a:ext cx="17144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5D9C5A-166A-4FC4-9FF4-476ADC78944D}"/>
              </a:ext>
            </a:extLst>
          </p:cNvPr>
          <p:cNvCxnSpPr/>
          <p:nvPr/>
        </p:nvCxnSpPr>
        <p:spPr>
          <a:xfrm>
            <a:off x="1479372" y="2178003"/>
            <a:ext cx="17144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1982D7-0404-42FA-9409-42C0926E1F84}"/>
              </a:ext>
            </a:extLst>
          </p:cNvPr>
          <p:cNvCxnSpPr>
            <a:cxnSpLocks/>
          </p:cNvCxnSpPr>
          <p:nvPr/>
        </p:nvCxnSpPr>
        <p:spPr>
          <a:xfrm>
            <a:off x="2255708" y="1099902"/>
            <a:ext cx="0" cy="108705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E997FA-A7C7-442F-A141-D5C10DC377D9}"/>
              </a:ext>
            </a:extLst>
          </p:cNvPr>
          <p:cNvSpPr txBox="1"/>
          <p:nvPr/>
        </p:nvSpPr>
        <p:spPr>
          <a:xfrm>
            <a:off x="2246655" y="1272322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ϕ</a:t>
            </a:r>
            <a:r>
              <a:rPr lang="en-US" sz="1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M=4.5 eV</a:t>
            </a:r>
            <a:endParaRPr lang="es-CR" sz="12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34081-385D-4E8B-8F31-A303D0951668}"/>
              </a:ext>
            </a:extLst>
          </p:cNvPr>
          <p:cNvSpPr txBox="1"/>
          <p:nvPr/>
        </p:nvSpPr>
        <p:spPr>
          <a:xfrm>
            <a:off x="948740" y="96036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Evac</a:t>
            </a:r>
            <a:endParaRPr lang="es-CR" sz="12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5785B0-ACEF-4C68-B279-35915123B18D}"/>
              </a:ext>
            </a:extLst>
          </p:cNvPr>
          <p:cNvSpPr txBox="1"/>
          <p:nvPr/>
        </p:nvSpPr>
        <p:spPr>
          <a:xfrm>
            <a:off x="994426" y="2012681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200" baseline="-25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FM</a:t>
            </a:r>
            <a:endParaRPr lang="es-CR" sz="1200" baseline="-250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A8511-7042-47C3-8E47-7E53829C5D41}"/>
              </a:ext>
            </a:extLst>
          </p:cNvPr>
          <p:cNvSpPr txBox="1"/>
          <p:nvPr/>
        </p:nvSpPr>
        <p:spPr>
          <a:xfrm>
            <a:off x="1984678" y="719302"/>
            <a:ext cx="703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  <a:endParaRPr lang="es-CR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A15E4E-D41A-42B4-BC2E-D35D74F40E9B}"/>
              </a:ext>
            </a:extLst>
          </p:cNvPr>
          <p:cNvCxnSpPr/>
          <p:nvPr/>
        </p:nvCxnSpPr>
        <p:spPr>
          <a:xfrm>
            <a:off x="3179924" y="632732"/>
            <a:ext cx="0" cy="24591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AB7FC64-057D-4945-96C0-AF541035B8ED}"/>
              </a:ext>
            </a:extLst>
          </p:cNvPr>
          <p:cNvGrpSpPr/>
          <p:nvPr/>
        </p:nvGrpSpPr>
        <p:grpSpPr>
          <a:xfrm>
            <a:off x="3162854" y="707992"/>
            <a:ext cx="3007320" cy="2103275"/>
            <a:chOff x="4713748" y="2288769"/>
            <a:chExt cx="3007320" cy="210327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93C706A-C853-42D9-805E-E8FBE794D498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2669369"/>
              <a:ext cx="249370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7812B-EB59-4700-8C55-2599F5D4CA4D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3245433"/>
              <a:ext cx="249370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61666F2-D35E-4F55-BF06-B164D97A144B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3749489"/>
              <a:ext cx="2493704" cy="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677013-1EA0-4981-9567-247B3395E7FD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4253545"/>
              <a:ext cx="249370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F5952E0-D0CB-43E8-B83F-48084590539F}"/>
                </a:ext>
              </a:extLst>
            </p:cNvPr>
            <p:cNvCxnSpPr/>
            <p:nvPr/>
          </p:nvCxnSpPr>
          <p:spPr>
            <a:xfrm>
              <a:off x="5001780" y="2669369"/>
              <a:ext cx="0" cy="57606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1FE92B5-30A4-47C8-9542-C3C32C3B1B29}"/>
                </a:ext>
              </a:extLst>
            </p:cNvPr>
            <p:cNvCxnSpPr>
              <a:cxnSpLocks/>
            </p:cNvCxnSpPr>
            <p:nvPr/>
          </p:nvCxnSpPr>
          <p:spPr>
            <a:xfrm>
              <a:off x="4988811" y="3923660"/>
              <a:ext cx="0" cy="3383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278862C-F89B-4C93-ACE9-288BBB1B0250}"/>
                </a:ext>
              </a:extLst>
            </p:cNvPr>
            <p:cNvCxnSpPr/>
            <p:nvPr/>
          </p:nvCxnSpPr>
          <p:spPr>
            <a:xfrm>
              <a:off x="5001780" y="3253680"/>
              <a:ext cx="0" cy="5040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3AA6102-E23D-4237-9A62-E5A048857588}"/>
                </a:ext>
              </a:extLst>
            </p:cNvPr>
            <p:cNvCxnSpPr/>
            <p:nvPr/>
          </p:nvCxnSpPr>
          <p:spPr>
            <a:xfrm>
              <a:off x="5793868" y="3245433"/>
              <a:ext cx="0" cy="10081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0281F44-2AF5-4E32-87E5-A26D61C61F7B}"/>
                </a:ext>
              </a:extLst>
            </p:cNvPr>
            <p:cNvCxnSpPr>
              <a:cxnSpLocks/>
            </p:cNvCxnSpPr>
            <p:nvPr/>
          </p:nvCxnSpPr>
          <p:spPr>
            <a:xfrm>
              <a:off x="6153908" y="2669369"/>
              <a:ext cx="0" cy="1256113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019F61-01F0-4F54-BBB6-AFCAE04BF4F5}"/>
                </a:ext>
              </a:extLst>
            </p:cNvPr>
            <p:cNvSpPr txBox="1"/>
            <p:nvPr/>
          </p:nvSpPr>
          <p:spPr>
            <a:xfrm>
              <a:off x="4973248" y="2806835"/>
              <a:ext cx="8835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χ</a:t>
              </a:r>
              <a:r>
                <a:rPr lang="en-US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=4.05 eV</a:t>
              </a:r>
              <a:endParaRPr lang="es-CR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0D38E1-C7F8-4517-B424-85941863DD22}"/>
                </a:ext>
              </a:extLst>
            </p:cNvPr>
            <p:cNvSpPr txBox="1"/>
            <p:nvPr/>
          </p:nvSpPr>
          <p:spPr>
            <a:xfrm>
              <a:off x="4984284" y="3946760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&gt;3kT</a:t>
              </a:r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D44FAD-8EE6-4560-A528-E17BD4F067A7}"/>
                </a:ext>
              </a:extLst>
            </p:cNvPr>
            <p:cNvSpPr txBox="1"/>
            <p:nvPr/>
          </p:nvSpPr>
          <p:spPr>
            <a:xfrm>
              <a:off x="4959763" y="3318853"/>
              <a:ext cx="713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0.56 eV</a:t>
              </a:r>
              <a:endParaRPr lang="es-CR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4090F3-2086-4433-8635-1FBBD7FB99E2}"/>
                </a:ext>
              </a:extLst>
            </p:cNvPr>
            <p:cNvSpPr txBox="1"/>
            <p:nvPr/>
          </p:nvSpPr>
          <p:spPr>
            <a:xfrm>
              <a:off x="5788974" y="3940474"/>
              <a:ext cx="9909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Eg</a:t>
              </a:r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=1.12 eV</a:t>
              </a:r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3F8FAA-BDCD-475A-A8CC-F27143EE6D7A}"/>
                </a:ext>
              </a:extLst>
            </p:cNvPr>
            <p:cNvSpPr txBox="1"/>
            <p:nvPr/>
          </p:nvSpPr>
          <p:spPr>
            <a:xfrm>
              <a:off x="6144855" y="2841789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ϕ</a:t>
              </a:r>
              <a:r>
                <a:rPr lang="en-US" sz="120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s-CR" sz="1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8D4B1A1-2D84-4651-9662-6FAEB234FCA4}"/>
                </a:ext>
              </a:extLst>
            </p:cNvPr>
            <p:cNvSpPr txBox="1"/>
            <p:nvPr/>
          </p:nvSpPr>
          <p:spPr>
            <a:xfrm>
              <a:off x="7194962" y="2529836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Evac</a:t>
              </a:r>
              <a:endParaRPr lang="es-CR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471B0B-70B9-4E28-BE36-C22C76685B45}"/>
                </a:ext>
              </a:extLst>
            </p:cNvPr>
            <p:cNvSpPr txBox="1"/>
            <p:nvPr/>
          </p:nvSpPr>
          <p:spPr>
            <a:xfrm>
              <a:off x="7194962" y="3106933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Ec</a:t>
              </a:r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34876F3-9E06-4837-8F1B-36C3F05BB3EA}"/>
                </a:ext>
              </a:extLst>
            </p:cNvPr>
            <p:cNvSpPr txBox="1"/>
            <p:nvPr/>
          </p:nvSpPr>
          <p:spPr>
            <a:xfrm>
              <a:off x="7194962" y="4115045"/>
              <a:ext cx="3642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Ev</a:t>
              </a:r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11B8D77-003F-4C6A-8FE1-5A49C41CF895}"/>
                </a:ext>
              </a:extLst>
            </p:cNvPr>
            <p:cNvSpPr txBox="1"/>
            <p:nvPr/>
          </p:nvSpPr>
          <p:spPr>
            <a:xfrm>
              <a:off x="7194962" y="3605191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</a:t>
              </a:r>
              <a:endParaRPr lang="es-CR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97B8DE5-B9F8-44FE-B53F-F787317E75A2}"/>
                </a:ext>
              </a:extLst>
            </p:cNvPr>
            <p:cNvSpPr txBox="1"/>
            <p:nvPr/>
          </p:nvSpPr>
          <p:spPr>
            <a:xfrm>
              <a:off x="5421018" y="2288769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SILICIO P</a:t>
              </a:r>
              <a:endParaRPr lang="es-CR" sz="1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308AC6-6CA4-449D-96EE-A889EE7263E3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3917156"/>
              <a:ext cx="249370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DB075AE-B683-4B29-AC62-92155D9BA6EF}"/>
                </a:ext>
              </a:extLst>
            </p:cNvPr>
            <p:cNvSpPr txBox="1"/>
            <p:nvPr/>
          </p:nvSpPr>
          <p:spPr>
            <a:xfrm>
              <a:off x="7194962" y="3434143"/>
              <a:ext cx="418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200" baseline="-250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FS</a:t>
              </a:r>
              <a:endParaRPr lang="es-CR" sz="1200" baseline="-25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D22FC2-34A5-4AEE-AE0D-DCA593FB9A5F}"/>
              </a:ext>
            </a:extLst>
          </p:cNvPr>
          <p:cNvCxnSpPr/>
          <p:nvPr/>
        </p:nvCxnSpPr>
        <p:spPr>
          <a:xfrm>
            <a:off x="1479372" y="4985827"/>
            <a:ext cx="17144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DB2FD39-940E-4C46-9466-29D46D2F7861}"/>
              </a:ext>
            </a:extLst>
          </p:cNvPr>
          <p:cNvCxnSpPr>
            <a:cxnSpLocks/>
          </p:cNvCxnSpPr>
          <p:nvPr/>
        </p:nvCxnSpPr>
        <p:spPr>
          <a:xfrm>
            <a:off x="2255708" y="3862053"/>
            <a:ext cx="0" cy="113405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AC349B6-5FCB-468B-95C2-397F9DE2F177}"/>
              </a:ext>
            </a:extLst>
          </p:cNvPr>
          <p:cNvSpPr txBox="1"/>
          <p:nvPr/>
        </p:nvSpPr>
        <p:spPr>
          <a:xfrm>
            <a:off x="2246655" y="4034473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ϕ</a:t>
            </a:r>
            <a:r>
              <a:rPr lang="en-US" sz="1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M=4.5 eV</a:t>
            </a:r>
            <a:endParaRPr lang="es-CR" sz="12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B0E369-37D4-48D7-AE3F-C4DA228EDF2C}"/>
              </a:ext>
            </a:extLst>
          </p:cNvPr>
          <p:cNvSpPr txBox="1"/>
          <p:nvPr/>
        </p:nvSpPr>
        <p:spPr>
          <a:xfrm>
            <a:off x="994426" y="4672105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200" baseline="-25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FM</a:t>
            </a:r>
            <a:endParaRPr lang="es-CR" sz="1200" baseline="-250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0FB4E69-B468-4557-A43C-DF8E189164C6}"/>
              </a:ext>
            </a:extLst>
          </p:cNvPr>
          <p:cNvGrpSpPr/>
          <p:nvPr/>
        </p:nvGrpSpPr>
        <p:grpSpPr>
          <a:xfrm>
            <a:off x="3162854" y="3359399"/>
            <a:ext cx="3007320" cy="2103275"/>
            <a:chOff x="4713748" y="2288769"/>
            <a:chExt cx="3007320" cy="2103275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2A8C1A9-6E14-4077-A70E-7EBAC8F6D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4285" y="2669744"/>
              <a:ext cx="2223167" cy="23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A20C630-CD30-470D-8095-A9331D57A61A}"/>
                </a:ext>
              </a:extLst>
            </p:cNvPr>
            <p:cNvCxnSpPr>
              <a:cxnSpLocks/>
            </p:cNvCxnSpPr>
            <p:nvPr/>
          </p:nvCxnSpPr>
          <p:spPr>
            <a:xfrm>
              <a:off x="4984284" y="3245433"/>
              <a:ext cx="222316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2D5EAA1-0371-4EC8-BBE5-249CC351F42B}"/>
                </a:ext>
              </a:extLst>
            </p:cNvPr>
            <p:cNvCxnSpPr>
              <a:cxnSpLocks/>
            </p:cNvCxnSpPr>
            <p:nvPr/>
          </p:nvCxnSpPr>
          <p:spPr>
            <a:xfrm>
              <a:off x="5001780" y="3749489"/>
              <a:ext cx="2205672" cy="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F7317B8-D9D8-4A36-9BB1-50329A0A49D2}"/>
                </a:ext>
              </a:extLst>
            </p:cNvPr>
            <p:cNvCxnSpPr>
              <a:cxnSpLocks/>
            </p:cNvCxnSpPr>
            <p:nvPr/>
          </p:nvCxnSpPr>
          <p:spPr>
            <a:xfrm>
              <a:off x="4984284" y="4253545"/>
              <a:ext cx="222316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67A9677-B7E8-4280-9019-454C34B03F5C}"/>
                </a:ext>
              </a:extLst>
            </p:cNvPr>
            <p:cNvCxnSpPr/>
            <p:nvPr/>
          </p:nvCxnSpPr>
          <p:spPr>
            <a:xfrm>
              <a:off x="5001780" y="2669369"/>
              <a:ext cx="0" cy="57606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35843DA-9D33-4C69-85A4-D1B55C50E4E3}"/>
                </a:ext>
              </a:extLst>
            </p:cNvPr>
            <p:cNvCxnSpPr/>
            <p:nvPr/>
          </p:nvCxnSpPr>
          <p:spPr>
            <a:xfrm>
              <a:off x="5001780" y="3253680"/>
              <a:ext cx="0" cy="5040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388AAAC-9E2D-4C18-AFD2-F5CFE6EE7CAB}"/>
                </a:ext>
              </a:extLst>
            </p:cNvPr>
            <p:cNvCxnSpPr/>
            <p:nvPr/>
          </p:nvCxnSpPr>
          <p:spPr>
            <a:xfrm>
              <a:off x="5793868" y="3245433"/>
              <a:ext cx="0" cy="10081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6D97140-F7F6-4CED-9A63-8EFDD02B19D5}"/>
                </a:ext>
              </a:extLst>
            </p:cNvPr>
            <p:cNvCxnSpPr>
              <a:cxnSpLocks/>
            </p:cNvCxnSpPr>
            <p:nvPr/>
          </p:nvCxnSpPr>
          <p:spPr>
            <a:xfrm>
              <a:off x="6153908" y="2669369"/>
              <a:ext cx="0" cy="1256113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BD18D1E-F07B-42CD-AEED-63211B7EDD55}"/>
                </a:ext>
              </a:extLst>
            </p:cNvPr>
            <p:cNvSpPr txBox="1"/>
            <p:nvPr/>
          </p:nvSpPr>
          <p:spPr>
            <a:xfrm>
              <a:off x="4973248" y="2806835"/>
              <a:ext cx="8835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χ</a:t>
              </a:r>
              <a:r>
                <a:rPr lang="en-US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=4.05 eV</a:t>
              </a:r>
              <a:endParaRPr lang="es-CR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E690C0C-47DF-4BC0-A55F-D64BA670540C}"/>
                </a:ext>
              </a:extLst>
            </p:cNvPr>
            <p:cNvSpPr txBox="1"/>
            <p:nvPr/>
          </p:nvSpPr>
          <p:spPr>
            <a:xfrm>
              <a:off x="4959763" y="3318853"/>
              <a:ext cx="713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0.56 eV</a:t>
              </a:r>
              <a:endParaRPr lang="es-CR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50C60C6-01C2-461D-A794-9B90728C4799}"/>
                </a:ext>
              </a:extLst>
            </p:cNvPr>
            <p:cNvSpPr txBox="1"/>
            <p:nvPr/>
          </p:nvSpPr>
          <p:spPr>
            <a:xfrm>
              <a:off x="5788974" y="3940474"/>
              <a:ext cx="9909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Eg</a:t>
              </a:r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=1.12 eV</a:t>
              </a:r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360F542-A5E6-42A6-BB90-1762B885D188}"/>
                </a:ext>
              </a:extLst>
            </p:cNvPr>
            <p:cNvSpPr txBox="1"/>
            <p:nvPr/>
          </p:nvSpPr>
          <p:spPr>
            <a:xfrm>
              <a:off x="6144855" y="2841789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ϕ</a:t>
              </a:r>
              <a:r>
                <a:rPr lang="en-US" sz="120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s-CR" sz="1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2893383-9B77-4126-88BC-72E0C1463C59}"/>
                </a:ext>
              </a:extLst>
            </p:cNvPr>
            <p:cNvSpPr txBox="1"/>
            <p:nvPr/>
          </p:nvSpPr>
          <p:spPr>
            <a:xfrm>
              <a:off x="7194962" y="2529836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Evac</a:t>
              </a:r>
              <a:endParaRPr lang="es-CR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3027784-83B2-4065-BAD8-3C0997F80FDC}"/>
                </a:ext>
              </a:extLst>
            </p:cNvPr>
            <p:cNvSpPr txBox="1"/>
            <p:nvPr/>
          </p:nvSpPr>
          <p:spPr>
            <a:xfrm>
              <a:off x="7194962" y="3106933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Ec</a:t>
              </a:r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81E9A37-8E27-405B-BB49-9EE441F6CA0B}"/>
                </a:ext>
              </a:extLst>
            </p:cNvPr>
            <p:cNvSpPr txBox="1"/>
            <p:nvPr/>
          </p:nvSpPr>
          <p:spPr>
            <a:xfrm>
              <a:off x="7194962" y="4115045"/>
              <a:ext cx="3642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Ev</a:t>
              </a:r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19BD6EC-9940-47B3-B2E3-4C2F19CB0303}"/>
                </a:ext>
              </a:extLst>
            </p:cNvPr>
            <p:cNvSpPr txBox="1"/>
            <p:nvPr/>
          </p:nvSpPr>
          <p:spPr>
            <a:xfrm>
              <a:off x="7194962" y="3605191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</a:t>
              </a:r>
              <a:endParaRPr lang="es-CR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6D0B79D-9329-44F7-A87E-ADE7AD8594A0}"/>
                </a:ext>
              </a:extLst>
            </p:cNvPr>
            <p:cNvSpPr txBox="1"/>
            <p:nvPr/>
          </p:nvSpPr>
          <p:spPr>
            <a:xfrm>
              <a:off x="5421018" y="2288769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SILICIO P</a:t>
              </a:r>
              <a:endParaRPr lang="es-CR" sz="1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B3A9620-0994-48E6-9663-C8FDB87957E2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3917156"/>
              <a:ext cx="249370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7BD65C5-9780-495A-A891-B94517E5E2C1}"/>
                </a:ext>
              </a:extLst>
            </p:cNvPr>
            <p:cNvSpPr txBox="1"/>
            <p:nvPr/>
          </p:nvSpPr>
          <p:spPr>
            <a:xfrm>
              <a:off x="7194962" y="3776698"/>
              <a:ext cx="418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200" baseline="-250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FS</a:t>
              </a:r>
              <a:endParaRPr lang="es-CR" sz="1200" baseline="-25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99441FF-E7E6-42AF-8B84-5409B9942FAD}"/>
                </a:ext>
              </a:extLst>
            </p:cNvPr>
            <p:cNvCxnSpPr>
              <a:cxnSpLocks/>
            </p:cNvCxnSpPr>
            <p:nvPr/>
          </p:nvCxnSpPr>
          <p:spPr>
            <a:xfrm>
              <a:off x="5132000" y="3917374"/>
              <a:ext cx="0" cy="3383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B2150E2-8730-4589-BBAC-7443739F2056}"/>
                </a:ext>
              </a:extLst>
            </p:cNvPr>
            <p:cNvSpPr txBox="1"/>
            <p:nvPr/>
          </p:nvSpPr>
          <p:spPr>
            <a:xfrm>
              <a:off x="5127473" y="3940474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&gt;3kT</a:t>
              </a:r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D24ADF4-4910-4219-8DE7-9F0EE0190CFC}"/>
              </a:ext>
            </a:extLst>
          </p:cNvPr>
          <p:cNvGrpSpPr/>
          <p:nvPr/>
        </p:nvGrpSpPr>
        <p:grpSpPr>
          <a:xfrm>
            <a:off x="2430471" y="4997606"/>
            <a:ext cx="520311" cy="184666"/>
            <a:chOff x="4700321" y="3536668"/>
            <a:chExt cx="520311" cy="184666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A30CFD2-93A6-4915-92A5-745C297B305E}"/>
                </a:ext>
              </a:extLst>
            </p:cNvPr>
            <p:cNvSpPr/>
            <p:nvPr/>
          </p:nvSpPr>
          <p:spPr>
            <a:xfrm>
              <a:off x="4874710" y="3543668"/>
              <a:ext cx="113414" cy="113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AE497D5-06D0-4D28-87E9-966DBFD116E5}"/>
                </a:ext>
              </a:extLst>
            </p:cNvPr>
            <p:cNvSpPr/>
            <p:nvPr/>
          </p:nvSpPr>
          <p:spPr>
            <a:xfrm>
              <a:off x="4992983" y="3543668"/>
              <a:ext cx="113414" cy="113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B7DBB62-BD40-4367-BD3B-6425DA53F943}"/>
                </a:ext>
              </a:extLst>
            </p:cNvPr>
            <p:cNvSpPr/>
            <p:nvPr/>
          </p:nvSpPr>
          <p:spPr>
            <a:xfrm>
              <a:off x="5107218" y="3543668"/>
              <a:ext cx="113414" cy="113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DBB82E4-1065-4212-8209-F4C5E79DA0DD}"/>
                    </a:ext>
                  </a:extLst>
                </p:cNvPr>
                <p:cNvSpPr txBox="1"/>
                <p:nvPr/>
              </p:nvSpPr>
              <p:spPr>
                <a:xfrm>
                  <a:off x="4700321" y="3536668"/>
                  <a:ext cx="15869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s-CR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DBB82E4-1065-4212-8209-F4C5E79DA0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321" y="3536668"/>
                  <a:ext cx="15869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19231" r="-19231" b="-10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FC0C1B8-6A17-401C-97CF-0CB8379916E2}"/>
              </a:ext>
            </a:extLst>
          </p:cNvPr>
          <p:cNvGrpSpPr/>
          <p:nvPr/>
        </p:nvGrpSpPr>
        <p:grpSpPr>
          <a:xfrm>
            <a:off x="3404851" y="5321999"/>
            <a:ext cx="470265" cy="194030"/>
            <a:chOff x="3870416" y="4012941"/>
            <a:chExt cx="470265" cy="19403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C25F6FD-ADAD-48CD-8A75-95315C6B6A5B}"/>
                </a:ext>
              </a:extLst>
            </p:cNvPr>
            <p:cNvSpPr/>
            <p:nvPr/>
          </p:nvSpPr>
          <p:spPr>
            <a:xfrm>
              <a:off x="3870416" y="4012941"/>
              <a:ext cx="113414" cy="11341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2DDFA02-8FD8-4C3D-BF76-7D4DCD60C75D}"/>
                </a:ext>
              </a:extLst>
            </p:cNvPr>
            <p:cNvSpPr/>
            <p:nvPr/>
          </p:nvSpPr>
          <p:spPr>
            <a:xfrm>
              <a:off x="3993695" y="4012941"/>
              <a:ext cx="113414" cy="11341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1469AB2-905E-4CA5-B5FD-BD286C4D619D}"/>
                </a:ext>
              </a:extLst>
            </p:cNvPr>
            <p:cNvSpPr/>
            <p:nvPr/>
          </p:nvSpPr>
          <p:spPr>
            <a:xfrm>
              <a:off x="4123021" y="4012941"/>
              <a:ext cx="113414" cy="11341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C2118A8-79F7-474B-A026-2786D6A3C175}"/>
                    </a:ext>
                  </a:extLst>
                </p:cNvPr>
                <p:cNvSpPr txBox="1"/>
                <p:nvPr/>
              </p:nvSpPr>
              <p:spPr>
                <a:xfrm>
                  <a:off x="4181983" y="4022305"/>
                  <a:ext cx="15869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s-CR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C2118A8-79F7-474B-A026-2786D6A3C1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983" y="4022305"/>
                  <a:ext cx="158698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3846" r="-384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8124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5E-6 -0.023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Jose Montero Rodriguez</dc:creator>
  <cp:lastModifiedBy>Juan Jose Montero Rodriguez</cp:lastModifiedBy>
  <cp:revision>1</cp:revision>
  <dcterms:created xsi:type="dcterms:W3CDTF">2021-03-09T05:12:46Z</dcterms:created>
  <dcterms:modified xsi:type="dcterms:W3CDTF">2021-03-09T05:13:04Z</dcterms:modified>
</cp:coreProperties>
</file>