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64B-B1DA-46A2-9BE7-9C63B081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4166D-5A32-4F6C-BBA0-988030B5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BB30-32B9-46F8-A2F8-65C4D73B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93EA-061D-4336-B00E-FD5AA411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A5C4-2952-482C-9EDE-1F2F8034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283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7EB-1E39-496A-80B6-ECE528A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909C-B17A-4499-9231-DC8F198B8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27AF-B769-49F4-BACA-83670C1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B7B7-F297-4E0E-A5B2-05223799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4D0A-161F-4981-91F7-59E8F28F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971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6A393-E653-46A3-84E5-764539ADA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FE6B-C2CD-4EF5-A129-0D5B6B22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ED04-F949-4ED5-A443-BD4DA1E2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AF78-1ED6-4369-B824-437C1A21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814D-A7D0-494E-B05F-EF97D2A8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832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BF9-E361-4AF5-A208-AE3B4EDC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727-C1CD-427C-A6FA-BB586B23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B27D-0059-47B9-AC41-7529FB2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EDA2-6B81-4B80-9A43-20E9C513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AE1F-92A5-45C1-B2B5-4DCCF5FC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73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C265-FB5C-4354-A51D-007F7C57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8FB9-7BA7-4487-8E36-DA71A360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8FEA-736F-494F-8669-D999E5AB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C80F-66DE-4453-AB84-7D20D1D0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733E-3A26-49C1-8A27-E8DE4DE3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05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D89E-F6D8-4DCD-A270-B6B294F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97A7-DAF1-4C1E-BC99-1D460BD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BBEB-B4D7-4F12-9533-D7D41EBA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849F-7BF4-49B7-9105-E6CB708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C6D15-5D42-4C66-8746-C1634FA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689D-BD9C-42BD-90B5-12BD62E0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92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13C-EE7C-4985-A293-19EFD8BD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D6A6-3610-4B05-B426-496C385A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F0E3-5D09-4360-845F-D205181F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9F48B-BC35-4743-8A63-1AF1ED43E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514BE-D13F-49B7-B22B-C7C45049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A7B3F-F413-4787-A246-47D6444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6D8CC-70D1-4166-8A7F-0FB3B09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6D65A-1A8F-4301-A632-1D6AA256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97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0F5A-5AFF-4D4A-A306-D64082A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5657B-9B8F-4E3F-B4BF-B5363BA5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F615B-EB59-42D6-9251-B0F6D88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2F2FE-A677-4DDC-9507-3ACBC9CD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15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84F50-1D97-4F01-8706-0ACC119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327DF-295D-4B64-B414-2607630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3305-F689-4870-8788-64F0AC8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46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443-624A-49BA-BD65-11405207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877-0127-4938-ACB0-BECF663E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C7A6A-667D-457C-9DB8-A0CDCB0D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8463-6D26-4124-A5C8-B15BE2A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9AEB-4E68-41FB-979D-5C8901D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8B6F3-E7A3-48A9-AEEC-A29CC2E0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904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514C-FE05-40AB-84E8-F9F39998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4EE02-C31F-4BF4-8748-53F672A05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2EBB-663C-42B8-A616-5670009D9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DA75-F3C7-4888-AF57-AE742E54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1731-ECC9-4527-833F-099DE69B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B97A-7E26-4C8E-AF07-24E99797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27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2E579-38C1-45E0-AF90-A45766B9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B68F-8015-4662-9AFB-8A258A40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B136-97B8-4257-9F8A-0D1B4DC5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3138-594F-4C61-BFEF-DC11886ADF67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E2B-264E-4A19-8F06-347D84E9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ECE7-8BFC-49E4-B0AB-11C670D7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4AA-52C6-40D1-AB7D-65D7A4CDA28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744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6DF89C-C8C7-4EC1-9573-258FFA090573}"/>
              </a:ext>
            </a:extLst>
          </p:cNvPr>
          <p:cNvSpPr txBox="1"/>
          <p:nvPr/>
        </p:nvSpPr>
        <p:spPr>
          <a:xfrm>
            <a:off x="3713277" y="5950750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baseline="-2500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CR" sz="12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80F9E-9D1C-47F3-BA9F-040E65B87E6B}"/>
              </a:ext>
            </a:extLst>
          </p:cNvPr>
          <p:cNvSpPr txBox="1"/>
          <p:nvPr/>
        </p:nvSpPr>
        <p:spPr>
          <a:xfrm>
            <a:off x="1633209" y="380191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0E42D-B62D-40E0-B962-6E053DE916AB}"/>
              </a:ext>
            </a:extLst>
          </p:cNvPr>
          <p:cNvSpPr txBox="1"/>
          <p:nvPr/>
        </p:nvSpPr>
        <p:spPr>
          <a:xfrm>
            <a:off x="1678894" y="4898607"/>
            <a:ext cx="43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2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09E8-F94E-4E35-8735-22E642740328}"/>
              </a:ext>
            </a:extLst>
          </p:cNvPr>
          <p:cNvSpPr txBox="1"/>
          <p:nvPr/>
        </p:nvSpPr>
        <p:spPr>
          <a:xfrm>
            <a:off x="2587222" y="3578408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A2587-29D4-4F61-9DA5-6D6F0A62E505}"/>
              </a:ext>
            </a:extLst>
          </p:cNvPr>
          <p:cNvCxnSpPr/>
          <p:nvPr/>
        </p:nvCxnSpPr>
        <p:spPr>
          <a:xfrm>
            <a:off x="3721047" y="3498144"/>
            <a:ext cx="0" cy="2280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7C42B3-A8DD-43F6-B4A4-50766000CF37}"/>
              </a:ext>
            </a:extLst>
          </p:cNvPr>
          <p:cNvSpPr/>
          <p:nvPr/>
        </p:nvSpPr>
        <p:spPr>
          <a:xfrm>
            <a:off x="3724943" y="3952550"/>
            <a:ext cx="258954" cy="169904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D872C-866C-4AE0-93D5-A869E60A6069}"/>
              </a:ext>
            </a:extLst>
          </p:cNvPr>
          <p:cNvCxnSpPr/>
          <p:nvPr/>
        </p:nvCxnSpPr>
        <p:spPr>
          <a:xfrm>
            <a:off x="2144352" y="3931287"/>
            <a:ext cx="1589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D8F1EF-8F47-46FE-91F2-A8C2C94BAFA4}"/>
              </a:ext>
            </a:extLst>
          </p:cNvPr>
          <p:cNvSpPr/>
          <p:nvPr/>
        </p:nvSpPr>
        <p:spPr>
          <a:xfrm>
            <a:off x="3724943" y="4528053"/>
            <a:ext cx="258954" cy="169904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AE61D0-3D4E-46C5-8BBD-3364BEEF0561}"/>
              </a:ext>
            </a:extLst>
          </p:cNvPr>
          <p:cNvSpPr/>
          <p:nvPr/>
        </p:nvSpPr>
        <p:spPr>
          <a:xfrm>
            <a:off x="3724943" y="5030929"/>
            <a:ext cx="258954" cy="169904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78B59A-C1F9-48C5-9887-009B6B58D2B9}"/>
              </a:ext>
            </a:extLst>
          </p:cNvPr>
          <p:cNvSpPr/>
          <p:nvPr/>
        </p:nvSpPr>
        <p:spPr>
          <a:xfrm>
            <a:off x="3724943" y="5535166"/>
            <a:ext cx="258954" cy="169904"/>
          </a:xfrm>
          <a:custGeom>
            <a:avLst/>
            <a:gdLst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  <a:gd name="connsiteX0" fmla="*/ 280987 w 280987"/>
              <a:gd name="connsiteY0" fmla="*/ 428625 h 428625"/>
              <a:gd name="connsiteX1" fmla="*/ 0 w 280987"/>
              <a:gd name="connsiteY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987" h="428625">
                <a:moveTo>
                  <a:pt x="280987" y="428625"/>
                </a:moveTo>
                <a:cubicBezTo>
                  <a:pt x="111125" y="419100"/>
                  <a:pt x="46037" y="18097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3CC818-4568-4A72-B00A-80F73607BB91}"/>
              </a:ext>
            </a:extLst>
          </p:cNvPr>
          <p:cNvCxnSpPr/>
          <p:nvPr/>
        </p:nvCxnSpPr>
        <p:spPr>
          <a:xfrm>
            <a:off x="3721047" y="5874524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D659CE-D7B7-45F1-9E68-E0000DF7F704}"/>
              </a:ext>
            </a:extLst>
          </p:cNvPr>
          <p:cNvCxnSpPr/>
          <p:nvPr/>
        </p:nvCxnSpPr>
        <p:spPr>
          <a:xfrm>
            <a:off x="3983896" y="5874524"/>
            <a:ext cx="0" cy="43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5CB95-97B3-4C80-B56B-C628D3360BA9}"/>
              </a:ext>
            </a:extLst>
          </p:cNvPr>
          <p:cNvCxnSpPr/>
          <p:nvPr/>
        </p:nvCxnSpPr>
        <p:spPr>
          <a:xfrm>
            <a:off x="3721047" y="6221887"/>
            <a:ext cx="262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FF332-1ACF-439F-B61B-5C4C2B284B6C}"/>
              </a:ext>
            </a:extLst>
          </p:cNvPr>
          <p:cNvCxnSpPr/>
          <p:nvPr/>
        </p:nvCxnSpPr>
        <p:spPr>
          <a:xfrm>
            <a:off x="2029878" y="1165217"/>
            <a:ext cx="1714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59FEA8-1134-4C3B-B56C-91FCDF6AB19E}"/>
              </a:ext>
            </a:extLst>
          </p:cNvPr>
          <p:cNvCxnSpPr/>
          <p:nvPr/>
        </p:nvCxnSpPr>
        <p:spPr>
          <a:xfrm>
            <a:off x="2029878" y="2574183"/>
            <a:ext cx="1714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3CAEB0-D1A4-408B-A79E-0400ECD9FE42}"/>
              </a:ext>
            </a:extLst>
          </p:cNvPr>
          <p:cNvSpPr txBox="1"/>
          <p:nvPr/>
        </p:nvSpPr>
        <p:spPr>
          <a:xfrm>
            <a:off x="1499246" y="102568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Evac</a:t>
            </a:r>
            <a:endParaRPr lang="es-CR" sz="1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11479-EF4D-4EE0-A812-A18944BC2E7B}"/>
              </a:ext>
            </a:extLst>
          </p:cNvPr>
          <p:cNvSpPr txBox="1"/>
          <p:nvPr/>
        </p:nvSpPr>
        <p:spPr>
          <a:xfrm>
            <a:off x="1544932" y="170329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2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6C46A-7FCF-40AC-991F-3858E4D64567}"/>
              </a:ext>
            </a:extLst>
          </p:cNvPr>
          <p:cNvSpPr txBox="1"/>
          <p:nvPr/>
        </p:nvSpPr>
        <p:spPr>
          <a:xfrm>
            <a:off x="2535184" y="784617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s-CR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7CA90F-F356-49C2-8407-78D6D39629D9}"/>
              </a:ext>
            </a:extLst>
          </p:cNvPr>
          <p:cNvCxnSpPr/>
          <p:nvPr/>
        </p:nvCxnSpPr>
        <p:spPr>
          <a:xfrm>
            <a:off x="3730430" y="698047"/>
            <a:ext cx="0" cy="24591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50A574-4846-4C6D-A20D-15349F495DAD}"/>
              </a:ext>
            </a:extLst>
          </p:cNvPr>
          <p:cNvGrpSpPr/>
          <p:nvPr/>
        </p:nvGrpSpPr>
        <p:grpSpPr>
          <a:xfrm>
            <a:off x="4099036" y="5701629"/>
            <a:ext cx="475839" cy="184666"/>
            <a:chOff x="4874710" y="3511850"/>
            <a:chExt cx="475839" cy="1846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C79D28-89D8-4A60-86EB-697FE51ED5B0}"/>
                </a:ext>
              </a:extLst>
            </p:cNvPr>
            <p:cNvSpPr/>
            <p:nvPr/>
          </p:nvSpPr>
          <p:spPr>
            <a:xfrm>
              <a:off x="4874710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385AC1-5B8F-4B76-978C-C7A8B3D51C51}"/>
                </a:ext>
              </a:extLst>
            </p:cNvPr>
            <p:cNvSpPr/>
            <p:nvPr/>
          </p:nvSpPr>
          <p:spPr>
            <a:xfrm>
              <a:off x="4992983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07EA19-180D-4FB1-9B60-3A7D1BF8184E}"/>
                </a:ext>
              </a:extLst>
            </p:cNvPr>
            <p:cNvSpPr/>
            <p:nvPr/>
          </p:nvSpPr>
          <p:spPr>
            <a:xfrm>
              <a:off x="5107218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9BF9AC6-5BF0-4B9D-BE6E-13DCDAA1B95A}"/>
                    </a:ext>
                  </a:extLst>
                </p:cNvPr>
                <p:cNvSpPr txBox="1"/>
                <p:nvPr/>
              </p:nvSpPr>
              <p:spPr>
                <a:xfrm>
                  <a:off x="5191851" y="3511850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9BF9AC6-5BF0-4B9D-BE6E-13DCDAA1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51" y="3511850"/>
                  <a:ext cx="15869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5385" r="-23077" b="-967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C1AE3E-B33D-46B6-B15B-670B8D816F78}"/>
              </a:ext>
            </a:extLst>
          </p:cNvPr>
          <p:cNvGrpSpPr/>
          <p:nvPr/>
        </p:nvGrpSpPr>
        <p:grpSpPr>
          <a:xfrm>
            <a:off x="3713360" y="773307"/>
            <a:ext cx="3007320" cy="2103275"/>
            <a:chOff x="4713748" y="2288769"/>
            <a:chExt cx="3007320" cy="21032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8CCEDF-CDE9-4327-8C3A-B151A79E9C4B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9D6673-913B-44D6-99CA-36CAD26EF6AC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208CA8-4EED-4C3B-8C41-7233E84F1903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31DCF6-D33E-4420-8B77-7B3CA5CDAEE3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50EDC01-5524-4F0A-8CF7-CB5C79EEF4F4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2909A1-6B7B-41BF-BC54-C0C784888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11" y="3923660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374162-0981-4D1E-B0AC-07D69972B1CC}"/>
                </a:ext>
              </a:extLst>
            </p:cNvPr>
            <p:cNvCxnSpPr/>
            <p:nvPr/>
          </p:nvCxnSpPr>
          <p:spPr>
            <a:xfrm>
              <a:off x="5001780" y="3253680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3EE18F-3856-4FEE-BD39-054BBB4ED326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8B380E8-A480-44E0-B5C3-7B8F5157DC09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1256113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26E677-1CDE-4D73-9BDD-CDFD6C8325A9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8E38CD-B014-4730-91CD-314BEB262AF4}"/>
                </a:ext>
              </a:extLst>
            </p:cNvPr>
            <p:cNvSpPr txBox="1"/>
            <p:nvPr/>
          </p:nvSpPr>
          <p:spPr>
            <a:xfrm>
              <a:off x="4984284" y="394676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E3579F-9606-4C5A-AB0B-87ACE8DE1016}"/>
                </a:ext>
              </a:extLst>
            </p:cNvPr>
            <p:cNvSpPr txBox="1"/>
            <p:nvPr/>
          </p:nvSpPr>
          <p:spPr>
            <a:xfrm>
              <a:off x="4959763" y="3318853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69FAA-D4F3-4A1D-B1F1-A4A9306B4C76}"/>
                </a:ext>
              </a:extLst>
            </p:cNvPr>
            <p:cNvSpPr txBox="1"/>
            <p:nvPr/>
          </p:nvSpPr>
          <p:spPr>
            <a:xfrm>
              <a:off x="5788974" y="3940474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8CE484-0888-4634-A048-C44425AF635B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DF26A4-4635-4C16-8D7B-3E24C83226DC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40A414-FB94-4301-AE8C-648B287423EB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264269-6BDE-44B4-A97A-C47A6D0E41FF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EB1FF-CDFA-4352-B051-0A3177E6CD92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3B9444-E46F-414C-B8B9-5A2457251E66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P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485A37-2362-4C42-9A5D-04046AD94E2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917156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B9AE8B-38E6-4288-A302-2BE38D2C6DBB}"/>
                </a:ext>
              </a:extLst>
            </p:cNvPr>
            <p:cNvSpPr txBox="1"/>
            <p:nvPr/>
          </p:nvSpPr>
          <p:spPr>
            <a:xfrm>
              <a:off x="7194962" y="34341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472F91-9A8A-4614-BA3C-10B4D50870B1}"/>
              </a:ext>
            </a:extLst>
          </p:cNvPr>
          <p:cNvCxnSpPr>
            <a:cxnSpLocks/>
          </p:cNvCxnSpPr>
          <p:nvPr/>
        </p:nvCxnSpPr>
        <p:spPr>
          <a:xfrm>
            <a:off x="2390857" y="1139974"/>
            <a:ext cx="0" cy="143420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B0C1EC-7356-4ED5-B225-97868BEF2A6C}"/>
              </a:ext>
            </a:extLst>
          </p:cNvPr>
          <p:cNvSpPr txBox="1"/>
          <p:nvPr/>
        </p:nvSpPr>
        <p:spPr>
          <a:xfrm>
            <a:off x="2381926" y="131239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M=5.1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19BBC1-32CF-4C92-B356-7A48D7355B81}"/>
              </a:ext>
            </a:extLst>
          </p:cNvPr>
          <p:cNvCxnSpPr>
            <a:cxnSpLocks/>
          </p:cNvCxnSpPr>
          <p:nvPr/>
        </p:nvCxnSpPr>
        <p:spPr>
          <a:xfrm>
            <a:off x="2029878" y="5367836"/>
            <a:ext cx="42026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056F29-35D0-4491-9529-629FC484A705}"/>
              </a:ext>
            </a:extLst>
          </p:cNvPr>
          <p:cNvCxnSpPr>
            <a:cxnSpLocks/>
          </p:cNvCxnSpPr>
          <p:nvPr/>
        </p:nvCxnSpPr>
        <p:spPr>
          <a:xfrm>
            <a:off x="2390857" y="3933627"/>
            <a:ext cx="0" cy="143420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39767F-B9CA-4691-B5FC-B8CFF9E1B0DD}"/>
              </a:ext>
            </a:extLst>
          </p:cNvPr>
          <p:cNvSpPr txBox="1"/>
          <p:nvPr/>
        </p:nvSpPr>
        <p:spPr>
          <a:xfrm>
            <a:off x="2381926" y="410604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M=5.1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D463D9-CF39-4482-B9F9-00C82AA837D1}"/>
              </a:ext>
            </a:extLst>
          </p:cNvPr>
          <p:cNvGrpSpPr/>
          <p:nvPr/>
        </p:nvGrpSpPr>
        <p:grpSpPr>
          <a:xfrm>
            <a:off x="3983897" y="3733136"/>
            <a:ext cx="2774696" cy="2103275"/>
            <a:chOff x="4946372" y="2288769"/>
            <a:chExt cx="2774696" cy="210327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7D4035-FA8C-4AE4-942A-63AB72F86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372" y="2678087"/>
              <a:ext cx="22610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4D016B-600E-4F5F-8E3D-D2AE5B74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372" y="3253590"/>
              <a:ext cx="22610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26B5AA-B09B-42A3-9D92-9DAEC3E72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663" y="3749164"/>
              <a:ext cx="2261080" cy="697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33C76C-E6E6-4C2D-96F7-5CED0D7F5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372" y="4260703"/>
              <a:ext cx="22610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6DF4846-5F76-4050-8ADA-34B2A31386E6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7F4B67-0DE8-4D76-ADCF-ADBB9967099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11" y="3923660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D667E1-6F9D-4FCD-B52E-87378DE5CC23}"/>
                </a:ext>
              </a:extLst>
            </p:cNvPr>
            <p:cNvCxnSpPr/>
            <p:nvPr/>
          </p:nvCxnSpPr>
          <p:spPr>
            <a:xfrm>
              <a:off x="5001780" y="3253680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29BFEF0-2B8B-4EDB-9828-229F635F971A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48AB3A-4601-4165-8542-FBAC5443FCA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1256113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02A3E7-4780-463B-BA5A-BCC1E746EC8D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7FFA4B-30D7-46E8-9BCB-619EFF4A5B0E}"/>
                </a:ext>
              </a:extLst>
            </p:cNvPr>
            <p:cNvSpPr txBox="1"/>
            <p:nvPr/>
          </p:nvSpPr>
          <p:spPr>
            <a:xfrm>
              <a:off x="4984284" y="394676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8EC2C7-C980-478C-AC42-B5E724982DA5}"/>
                </a:ext>
              </a:extLst>
            </p:cNvPr>
            <p:cNvSpPr txBox="1"/>
            <p:nvPr/>
          </p:nvSpPr>
          <p:spPr>
            <a:xfrm>
              <a:off x="4959763" y="3318853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5F5CAE-A009-4D02-AF3E-0A781AE5B761}"/>
                </a:ext>
              </a:extLst>
            </p:cNvPr>
            <p:cNvSpPr txBox="1"/>
            <p:nvPr/>
          </p:nvSpPr>
          <p:spPr>
            <a:xfrm>
              <a:off x="5788974" y="3940474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1F97DF-C21A-415A-B58B-7CB3148436C3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2EF26-50D8-4114-9728-4FCF1542017A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1E2548E-842F-4884-91C5-50C9C9120E75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D820FB-85C9-4DA9-84FB-FC31E6CF1CFA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609FAE1-4B8F-4895-A690-E6100914B002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FE58D6-4547-4626-A675-85152D2F50B5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P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397B53-4295-416C-8E7C-0F9C558DF161}"/>
                </a:ext>
              </a:extLst>
            </p:cNvPr>
            <p:cNvSpPr txBox="1"/>
            <p:nvPr/>
          </p:nvSpPr>
          <p:spPr>
            <a:xfrm>
              <a:off x="7194962" y="378625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92F479-B14B-4D9C-9D0D-ABFD3F420CFF}"/>
              </a:ext>
            </a:extLst>
          </p:cNvPr>
          <p:cNvGrpSpPr/>
          <p:nvPr/>
        </p:nvGrpSpPr>
        <p:grpSpPr>
          <a:xfrm>
            <a:off x="2873898" y="5343119"/>
            <a:ext cx="584300" cy="184666"/>
            <a:chOff x="3652135" y="3971709"/>
            <a:chExt cx="584300" cy="18466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6524C22-2791-407D-B5A9-251F4A6FAF7E}"/>
                </a:ext>
              </a:extLst>
            </p:cNvPr>
            <p:cNvSpPr/>
            <p:nvPr/>
          </p:nvSpPr>
          <p:spPr>
            <a:xfrm>
              <a:off x="3870416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C3ABA6-2965-45C7-9F51-78EB2A89494E}"/>
                </a:ext>
              </a:extLst>
            </p:cNvPr>
            <p:cNvSpPr/>
            <p:nvPr/>
          </p:nvSpPr>
          <p:spPr>
            <a:xfrm>
              <a:off x="3993695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13F0DDD-0A2B-4A07-BBDA-BD869D9B5495}"/>
                </a:ext>
              </a:extLst>
            </p:cNvPr>
            <p:cNvSpPr/>
            <p:nvPr/>
          </p:nvSpPr>
          <p:spPr>
            <a:xfrm>
              <a:off x="4123021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0443C09-7B4E-47CC-B86A-1F2A769D6BEB}"/>
                    </a:ext>
                  </a:extLst>
                </p:cNvPr>
                <p:cNvSpPr txBox="1"/>
                <p:nvPr/>
              </p:nvSpPr>
              <p:spPr>
                <a:xfrm>
                  <a:off x="3652135" y="3971709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0443C09-7B4E-47CC-B86A-1F2A769D6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135" y="3971709"/>
                  <a:ext cx="158698" cy="184666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09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0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2</cp:revision>
  <dcterms:created xsi:type="dcterms:W3CDTF">2021-03-09T05:13:18Z</dcterms:created>
  <dcterms:modified xsi:type="dcterms:W3CDTF">2021-03-09T05:14:12Z</dcterms:modified>
</cp:coreProperties>
</file>