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1ED64-CE0C-4B57-90F4-DC2E4BE5B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244B4E-8C8C-4820-B2AF-5A8A0418F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536BD-59F9-47D6-A2DE-B6743040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A177-F80B-4C19-8F4B-11A91DAFEC19}" type="datetimeFigureOut">
              <a:rPr lang="es-PE" smtClean="0"/>
              <a:t>4/03/2024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1A116A-0753-4765-B823-C1CCDB51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ED2F6-6B0C-4CDC-809E-4691B514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355F-F1FD-4AD4-98CE-A41C162424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25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2018F-26DA-4117-9A11-419C86DD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C03A39-2196-470C-953F-675AEEBDB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5095A1-F02E-4458-9AC8-DA9F422A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A177-F80B-4C19-8F4B-11A91DAFEC19}" type="datetimeFigureOut">
              <a:rPr lang="es-PE" smtClean="0"/>
              <a:t>4/03/2024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9026B-9C6A-40CA-B7DA-F216565E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5B676F-6CC5-4640-AA7F-DACA297E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355F-F1FD-4AD4-98CE-A41C162424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329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9823C3-60E8-4C2C-A616-EA440A02A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A2AA51-B116-4F89-A9EA-DA4CBA891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F0479-54DF-4188-8849-8EEA71D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A177-F80B-4C19-8F4B-11A91DAFEC19}" type="datetimeFigureOut">
              <a:rPr lang="es-PE" smtClean="0"/>
              <a:t>4/03/2024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FCB2DE-219C-4904-BC9B-C0FBF4D8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E6EE5-28C8-4BDF-B3FF-E16D1E1E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355F-F1FD-4AD4-98CE-A41C162424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169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0DD5A-9550-4569-984D-BB55416F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322E2-66E2-4229-BC5A-8A49A2E1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772709-6636-4C56-AD48-B8E6FA66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A177-F80B-4C19-8F4B-11A91DAFEC19}" type="datetimeFigureOut">
              <a:rPr lang="es-PE" smtClean="0"/>
              <a:t>4/03/2024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35A7A3-224E-42A8-B1CA-F0483A6A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B09D6E-1D72-4EF2-A7AC-6070918A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355F-F1FD-4AD4-98CE-A41C162424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18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0E614-A2E6-4DEA-8E1C-14647510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71AF53-D033-4F8B-B986-B1AD68A6F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A5D2C4-F3B0-4445-8408-F65652AF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A177-F80B-4C19-8F4B-11A91DAFEC19}" type="datetimeFigureOut">
              <a:rPr lang="es-PE" smtClean="0"/>
              <a:t>4/03/2024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AFA0EC-E75A-4C62-97CF-596FADD5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19084-9722-4ABC-85F5-4FDA2480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355F-F1FD-4AD4-98CE-A41C162424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754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63AC6-2CD5-4FD4-AD80-A3273103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B3640-08BA-4561-84EA-35AFBA2D8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8698E4-A0F3-4C3A-81BD-20223229D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0F7D6B-E71B-489E-ACE2-39EED6BC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A177-F80B-4C19-8F4B-11A91DAFEC19}" type="datetimeFigureOut">
              <a:rPr lang="es-PE" smtClean="0"/>
              <a:t>4/03/2024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5E9984-2533-4F29-9249-01B6FAB3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2121FC-7E13-4C90-AE7D-1EDD107F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355F-F1FD-4AD4-98CE-A41C162424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344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4A074-382C-492C-A140-83016104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49D433-6A28-43CD-AB57-1C115E48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FAD859-1428-4FB0-9C84-F7C5C21DA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D5EF2C-C3AF-4523-ACBF-29D8F8F6D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AE095E-8E29-4A66-A657-03A96919D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BDAF03-C945-4B9D-BB1D-AE39E435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A177-F80B-4C19-8F4B-11A91DAFEC19}" type="datetimeFigureOut">
              <a:rPr lang="es-PE" smtClean="0"/>
              <a:t>4/03/2024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A217CF-7F34-4973-B2B3-E6DC2A67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A7751B-41AB-4602-959A-2E3492A4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355F-F1FD-4AD4-98CE-A41C162424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257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62574-265E-4C77-BBC4-D3D6FEC8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CD447E-E9A0-4662-AFDC-39D48F2D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A177-F80B-4C19-8F4B-11A91DAFEC19}" type="datetimeFigureOut">
              <a:rPr lang="es-PE" smtClean="0"/>
              <a:t>4/03/2024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708316-B9E1-4555-9E25-2001E141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771F7F-91F5-483A-93A9-F6327DFD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355F-F1FD-4AD4-98CE-A41C162424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091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ACEB0-7022-4838-89F2-25A57561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A177-F80B-4C19-8F4B-11A91DAFEC19}" type="datetimeFigureOut">
              <a:rPr lang="es-PE" smtClean="0"/>
              <a:t>4/03/2024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A119E6-6C1F-4728-9A12-4C25C305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86F739-1308-458D-8DF5-FEBA66DC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355F-F1FD-4AD4-98CE-A41C162424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559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9A5D4-79A7-461D-9514-81EB3B8F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0267F-F7A1-42B9-BDD2-36303DD04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A93439-5B9D-48C9-A2DC-2831E5873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B11F3-525D-41F5-8440-BCB8AF9C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A177-F80B-4C19-8F4B-11A91DAFEC19}" type="datetimeFigureOut">
              <a:rPr lang="es-PE" smtClean="0"/>
              <a:t>4/03/2024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92505D-B495-4B0A-A714-59D86B18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A6133F-004F-4979-83DC-C68028B2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355F-F1FD-4AD4-98CE-A41C162424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425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37189-7B61-474D-A1D7-D2A67E81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F11BB2-EC00-4AFF-B983-8C1F84E19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A7817D-74EB-41FA-90AD-A2C3BFAB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BD1885-E630-4527-8174-EA68A24A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A177-F80B-4C19-8F4B-11A91DAFEC19}" type="datetimeFigureOut">
              <a:rPr lang="es-PE" smtClean="0"/>
              <a:t>4/03/2024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70D583-B9F1-43C0-9B40-7722180E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EAE054-DF8E-4C04-9B1A-AC51FE61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355F-F1FD-4AD4-98CE-A41C162424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370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76C37C-B4C6-4309-A5B0-2CCF0E9F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40087F-6B89-4DDB-8D66-6110CC5A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58D8BC-01E5-4EA6-9ABD-776C5FD06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6A177-F80B-4C19-8F4B-11A91DAFEC19}" type="datetimeFigureOut">
              <a:rPr lang="es-PE" smtClean="0"/>
              <a:t>4/03/2024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F9CF88-B22C-4B3B-AF79-595FE5484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60D61-B2DF-4DB7-A60B-62F9D0E70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1355F-F1FD-4AD4-98CE-A41C162424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449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744DDDF-DB16-40B2-B13C-5CFD08DEC1AD}"/>
              </a:ext>
            </a:extLst>
          </p:cNvPr>
          <p:cNvSpPr txBox="1"/>
          <p:nvPr/>
        </p:nvSpPr>
        <p:spPr>
          <a:xfrm>
            <a:off x="1205097" y="2294598"/>
            <a:ext cx="3670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solidFill>
                  <a:schemeClr val="bg1"/>
                </a:solidFill>
                <a:latin typeface="+mj-lt"/>
              </a:rPr>
              <a:t>Colocar aquí el título </a:t>
            </a:r>
          </a:p>
          <a:p>
            <a:r>
              <a:rPr lang="es-ES" sz="2200" b="1" dirty="0">
                <a:solidFill>
                  <a:schemeClr val="bg1"/>
                </a:solidFill>
                <a:latin typeface="+mj-lt"/>
              </a:rPr>
              <a:t>de la asignatura</a:t>
            </a:r>
            <a:endParaRPr lang="es-PE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FB150A-3D34-4BF3-82A0-B1F0D1D6CBDA}"/>
              </a:ext>
            </a:extLst>
          </p:cNvPr>
          <p:cNvSpPr txBox="1"/>
          <p:nvPr/>
        </p:nvSpPr>
        <p:spPr>
          <a:xfrm>
            <a:off x="1205097" y="3319943"/>
            <a:ext cx="367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+mj-lt"/>
              </a:rPr>
              <a:t>Docente: Nombre del docente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451C47E-0C50-46FA-AD6B-56647286B3B0}"/>
              </a:ext>
            </a:extLst>
          </p:cNvPr>
          <p:cNvSpPr txBox="1"/>
          <p:nvPr/>
        </p:nvSpPr>
        <p:spPr>
          <a:xfrm>
            <a:off x="7172588" y="6431764"/>
            <a:ext cx="1795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solidFill>
                  <a:schemeClr val="bg1"/>
                </a:solidFill>
                <a:latin typeface="+mj-lt"/>
              </a:rPr>
              <a:t>Semestre Académico 2023  -1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F8BEC5-A6A6-4C02-9373-E12DB12F0F84}"/>
              </a:ext>
            </a:extLst>
          </p:cNvPr>
          <p:cNvSpPr txBox="1"/>
          <p:nvPr/>
        </p:nvSpPr>
        <p:spPr>
          <a:xfrm>
            <a:off x="1205097" y="2007008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+mj-lt"/>
              </a:rPr>
              <a:t>Asignatura</a:t>
            </a:r>
            <a:endParaRPr lang="es-PE" sz="1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59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525A6-2A0B-4364-B2DA-9B597204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2CA9D-3A90-48F8-BA8C-398325E5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512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026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18</Words>
  <Application>Microsoft Office PowerPoint</Application>
  <PresentationFormat>Presentación en pantalla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BENITO ROSASCO RAMIREZ</dc:creator>
  <cp:lastModifiedBy>JULIO BENITO ROSASCO RAMIREZ</cp:lastModifiedBy>
  <cp:revision>13</cp:revision>
  <dcterms:created xsi:type="dcterms:W3CDTF">2022-09-14T15:02:31Z</dcterms:created>
  <dcterms:modified xsi:type="dcterms:W3CDTF">2024-03-04T13:48:47Z</dcterms:modified>
</cp:coreProperties>
</file>