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795487-A509-44CD-A490-2561266069A9}" v="86" dt="2019-03-14T16:41:36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75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hur Campello" userId="1dd1603530bf62c8" providerId="LiveId" clId="{BE795487-A509-44CD-A490-2561266069A9}"/>
    <pc:docChg chg="undo redo custSel addSld delSld modSld">
      <pc:chgData name="Arthur Campello" userId="1dd1603530bf62c8" providerId="LiveId" clId="{BE795487-A509-44CD-A490-2561266069A9}" dt="2019-03-14T16:42:35.645" v="1393" actId="255"/>
      <pc:docMkLst>
        <pc:docMk/>
      </pc:docMkLst>
      <pc:sldChg chg="addSp modSp">
        <pc:chgData name="Arthur Campello" userId="1dd1603530bf62c8" providerId="LiveId" clId="{BE795487-A509-44CD-A490-2561266069A9}" dt="2019-03-14T16:38:13.627" v="1230" actId="20577"/>
        <pc:sldMkLst>
          <pc:docMk/>
          <pc:sldMk cId="0" sldId="256"/>
        </pc:sldMkLst>
        <pc:spChg chg="mod">
          <ac:chgData name="Arthur Campello" userId="1dd1603530bf62c8" providerId="LiveId" clId="{BE795487-A509-44CD-A490-2561266069A9}" dt="2019-03-14T16:35:25.782" v="1182" actId="1076"/>
          <ac:spMkLst>
            <pc:docMk/>
            <pc:sldMk cId="0" sldId="256"/>
            <ac:spMk id="5" creationId="{25F4FB9C-8461-43C0-9172-79C5A8FD3EDA}"/>
          </ac:spMkLst>
        </pc:spChg>
        <pc:spChg chg="mod">
          <ac:chgData name="Arthur Campello" userId="1dd1603530bf62c8" providerId="LiveId" clId="{BE795487-A509-44CD-A490-2561266069A9}" dt="2019-03-14T16:38:13.627" v="1230" actId="20577"/>
          <ac:spMkLst>
            <pc:docMk/>
            <pc:sldMk cId="0" sldId="256"/>
            <ac:spMk id="10" creationId="{F4F88300-7C0E-4056-81CA-0AE9687C7229}"/>
          </ac:spMkLst>
        </pc:spChg>
        <pc:picChg chg="add mod modCrop">
          <ac:chgData name="Arthur Campello" userId="1dd1603530bf62c8" providerId="LiveId" clId="{BE795487-A509-44CD-A490-2561266069A9}" dt="2019-03-14T14:33:20.030" v="951" actId="732"/>
          <ac:picMkLst>
            <pc:docMk/>
            <pc:sldMk cId="0" sldId="256"/>
            <ac:picMk id="3" creationId="{CFB5A1FE-4177-4452-9B6D-2AA74FFA61BB}"/>
          </ac:picMkLst>
        </pc:picChg>
        <pc:picChg chg="mod">
          <ac:chgData name="Arthur Campello" userId="1dd1603530bf62c8" providerId="LiveId" clId="{BE795487-A509-44CD-A490-2561266069A9}" dt="2019-03-14T13:58:18.796" v="3" actId="1076"/>
          <ac:picMkLst>
            <pc:docMk/>
            <pc:sldMk cId="0" sldId="256"/>
            <ac:picMk id="7" creationId="{656BCFC1-B248-47D0-B627-6743D78DDCBA}"/>
          </ac:picMkLst>
        </pc:picChg>
        <pc:picChg chg="mod">
          <ac:chgData name="Arthur Campello" userId="1dd1603530bf62c8" providerId="LiveId" clId="{BE795487-A509-44CD-A490-2561266069A9}" dt="2019-03-14T13:58:16.694" v="2" actId="1076"/>
          <ac:picMkLst>
            <pc:docMk/>
            <pc:sldMk cId="0" sldId="256"/>
            <ac:picMk id="9" creationId="{C75B886D-DA95-41B2-A94D-356BCC012A85}"/>
          </ac:picMkLst>
        </pc:picChg>
      </pc:sldChg>
      <pc:sldChg chg="addSp delSp modSp">
        <pc:chgData name="Arthur Campello" userId="1dd1603530bf62c8" providerId="LiveId" clId="{BE795487-A509-44CD-A490-2561266069A9}" dt="2019-03-14T16:42:35.645" v="1393" actId="255"/>
        <pc:sldMkLst>
          <pc:docMk/>
          <pc:sldMk cId="1360702863" sldId="257"/>
        </pc:sldMkLst>
        <pc:spChg chg="add del mod">
          <ac:chgData name="Arthur Campello" userId="1dd1603530bf62c8" providerId="LiveId" clId="{BE795487-A509-44CD-A490-2561266069A9}" dt="2019-03-14T16:38:35.603" v="1232" actId="1076"/>
          <ac:spMkLst>
            <pc:docMk/>
            <pc:sldMk cId="1360702863" sldId="257"/>
            <ac:spMk id="10" creationId="{F4F88300-7C0E-4056-81CA-0AE9687C7229}"/>
          </ac:spMkLst>
        </pc:spChg>
        <pc:spChg chg="mod">
          <ac:chgData name="Arthur Campello" userId="1dd1603530bf62c8" providerId="LiveId" clId="{BE795487-A509-44CD-A490-2561266069A9}" dt="2019-03-14T16:42:35.645" v="1393" actId="255"/>
          <ac:spMkLst>
            <pc:docMk/>
            <pc:sldMk cId="1360702863" sldId="257"/>
            <ac:spMk id="12" creationId="{50ED311D-F187-4DDF-A719-C72949E3A856}"/>
          </ac:spMkLst>
        </pc:spChg>
      </pc:sldChg>
      <pc:sldChg chg="addSp delSp modSp">
        <pc:chgData name="Arthur Campello" userId="1dd1603530bf62c8" providerId="LiveId" clId="{BE795487-A509-44CD-A490-2561266069A9}" dt="2019-03-14T16:38:52.829" v="1238" actId="20577"/>
        <pc:sldMkLst>
          <pc:docMk/>
          <pc:sldMk cId="3754119773" sldId="258"/>
        </pc:sldMkLst>
        <pc:spChg chg="add del">
          <ac:chgData name="Arthur Campello" userId="1dd1603530bf62c8" providerId="LiveId" clId="{BE795487-A509-44CD-A490-2561266069A9}" dt="2019-03-14T14:00:45.534" v="110"/>
          <ac:spMkLst>
            <pc:docMk/>
            <pc:sldMk cId="3754119773" sldId="258"/>
            <ac:spMk id="6" creationId="{1567096B-7248-445B-B318-D90B1E43151C}"/>
          </ac:spMkLst>
        </pc:spChg>
        <pc:spChg chg="add del mod">
          <ac:chgData name="Arthur Campello" userId="1dd1603530bf62c8" providerId="LiveId" clId="{BE795487-A509-44CD-A490-2561266069A9}" dt="2019-03-14T16:38:46.398" v="1235" actId="478"/>
          <ac:spMkLst>
            <pc:docMk/>
            <pc:sldMk cId="3754119773" sldId="258"/>
            <ac:spMk id="7" creationId="{1BEC93C8-8355-439A-AAF5-D894214C9F30}"/>
          </ac:spMkLst>
        </pc:spChg>
        <pc:spChg chg="add mod">
          <ac:chgData name="Arthur Campello" userId="1dd1603530bf62c8" providerId="LiveId" clId="{BE795487-A509-44CD-A490-2561266069A9}" dt="2019-03-14T16:38:52.829" v="1238" actId="20577"/>
          <ac:spMkLst>
            <pc:docMk/>
            <pc:sldMk cId="3754119773" sldId="258"/>
            <ac:spMk id="8" creationId="{3B09EB0C-95FD-4ABE-AABC-1481F25090D5}"/>
          </ac:spMkLst>
        </pc:spChg>
        <pc:spChg chg="del">
          <ac:chgData name="Arthur Campello" userId="1dd1603530bf62c8" providerId="LiveId" clId="{BE795487-A509-44CD-A490-2561266069A9}" dt="2019-03-14T14:00:43.580" v="108"/>
          <ac:spMkLst>
            <pc:docMk/>
            <pc:sldMk cId="3754119773" sldId="258"/>
            <ac:spMk id="10" creationId="{F4F88300-7C0E-4056-81CA-0AE9687C7229}"/>
          </ac:spMkLst>
        </pc:spChg>
        <pc:spChg chg="mod">
          <ac:chgData name="Arthur Campello" userId="1dd1603530bf62c8" providerId="LiveId" clId="{BE795487-A509-44CD-A490-2561266069A9}" dt="2019-03-14T16:01:37.331" v="1126" actId="27636"/>
          <ac:spMkLst>
            <pc:docMk/>
            <pc:sldMk cId="3754119773" sldId="258"/>
            <ac:spMk id="12" creationId="{50ED311D-F187-4DDF-A719-C72949E3A856}"/>
          </ac:spMkLst>
        </pc:spChg>
        <pc:picChg chg="mod ord">
          <ac:chgData name="Arthur Campello" userId="1dd1603530bf62c8" providerId="LiveId" clId="{BE795487-A509-44CD-A490-2561266069A9}" dt="2019-03-14T16:01:44.249" v="1127" actId="1076"/>
          <ac:picMkLst>
            <pc:docMk/>
            <pc:sldMk cId="3754119773" sldId="258"/>
            <ac:picMk id="3" creationId="{B583D6CA-E02E-4DAA-B13D-5ED3B4860808}"/>
          </ac:picMkLst>
        </pc:picChg>
        <pc:picChg chg="add del mod">
          <ac:chgData name="Arthur Campello" userId="1dd1603530bf62c8" providerId="LiveId" clId="{BE795487-A509-44CD-A490-2561266069A9}" dt="2019-03-14T16:00:03.903" v="1112" actId="931"/>
          <ac:picMkLst>
            <pc:docMk/>
            <pc:sldMk cId="3754119773" sldId="258"/>
            <ac:picMk id="4" creationId="{080AD579-8D6C-4D01-AB25-533408DEEB5B}"/>
          </ac:picMkLst>
        </pc:picChg>
        <pc:picChg chg="add mod">
          <ac:chgData name="Arthur Campello" userId="1dd1603530bf62c8" providerId="LiveId" clId="{BE795487-A509-44CD-A490-2561266069A9}" dt="2019-03-14T16:01:11.990" v="1118" actId="1076"/>
          <ac:picMkLst>
            <pc:docMk/>
            <pc:sldMk cId="3754119773" sldId="258"/>
            <ac:picMk id="6" creationId="{08F22404-F71D-456F-A525-68DC98DE3724}"/>
          </ac:picMkLst>
        </pc:picChg>
      </pc:sldChg>
      <pc:sldChg chg="addSp delSp modSp">
        <pc:chgData name="Arthur Campello" userId="1dd1603530bf62c8" providerId="LiveId" clId="{BE795487-A509-44CD-A490-2561266069A9}" dt="2019-03-14T16:39:16.143" v="1247" actId="20577"/>
        <pc:sldMkLst>
          <pc:docMk/>
          <pc:sldMk cId="3779020039" sldId="259"/>
        </pc:sldMkLst>
        <pc:spChg chg="add del mod">
          <ac:chgData name="Arthur Campello" userId="1dd1603530bf62c8" providerId="LiveId" clId="{BE795487-A509-44CD-A490-2561266069A9}" dt="2019-03-14T14:19:47.533" v="610" actId="11529"/>
          <ac:spMkLst>
            <pc:docMk/>
            <pc:sldMk cId="3779020039" sldId="259"/>
            <ac:spMk id="2" creationId="{F690291C-0311-4823-A07E-1F0328496EAA}"/>
          </ac:spMkLst>
        </pc:spChg>
        <pc:spChg chg="add mod">
          <ac:chgData name="Arthur Campello" userId="1dd1603530bf62c8" providerId="LiveId" clId="{BE795487-A509-44CD-A490-2561266069A9}" dt="2019-03-14T14:20:10.795" v="614" actId="1582"/>
          <ac:spMkLst>
            <pc:docMk/>
            <pc:sldMk cId="3779020039" sldId="259"/>
            <ac:spMk id="3" creationId="{939613D7-59BC-4270-870F-83B1A6008E8B}"/>
          </ac:spMkLst>
        </pc:spChg>
        <pc:spChg chg="add del mod">
          <ac:chgData name="Arthur Campello" userId="1dd1603530bf62c8" providerId="LiveId" clId="{BE795487-A509-44CD-A490-2561266069A9}" dt="2019-03-14T16:39:10.929" v="1244" actId="478"/>
          <ac:spMkLst>
            <pc:docMk/>
            <pc:sldMk cId="3779020039" sldId="259"/>
            <ac:spMk id="6" creationId="{C37A3F38-9CF2-413F-BD66-EF200EB3CA8E}"/>
          </ac:spMkLst>
        </pc:spChg>
        <pc:spChg chg="add del mod">
          <ac:chgData name="Arthur Campello" userId="1dd1603530bf62c8" providerId="LiveId" clId="{BE795487-A509-44CD-A490-2561266069A9}" dt="2019-03-14T14:20:35.997" v="619" actId="14100"/>
          <ac:spMkLst>
            <pc:docMk/>
            <pc:sldMk cId="3779020039" sldId="259"/>
            <ac:spMk id="9" creationId="{F9E197D6-367E-4238-BC81-9DCFD768DF4E}"/>
          </ac:spMkLst>
        </pc:spChg>
        <pc:spChg chg="add mod">
          <ac:chgData name="Arthur Campello" userId="1dd1603530bf62c8" providerId="LiveId" clId="{BE795487-A509-44CD-A490-2561266069A9}" dt="2019-03-14T16:39:16.143" v="1247" actId="20577"/>
          <ac:spMkLst>
            <pc:docMk/>
            <pc:sldMk cId="3779020039" sldId="259"/>
            <ac:spMk id="10" creationId="{E2096BCC-E801-480A-ABB2-FCF410A0473B}"/>
          </ac:spMkLst>
        </pc:spChg>
        <pc:spChg chg="del mod">
          <ac:chgData name="Arthur Campello" userId="1dd1603530bf62c8" providerId="LiveId" clId="{BE795487-A509-44CD-A490-2561266069A9}" dt="2019-03-14T14:01:17.278" v="113" actId="478"/>
          <ac:spMkLst>
            <pc:docMk/>
            <pc:sldMk cId="3779020039" sldId="259"/>
            <ac:spMk id="10" creationId="{F4F88300-7C0E-4056-81CA-0AE9687C7229}"/>
          </ac:spMkLst>
        </pc:spChg>
        <pc:spChg chg="mod">
          <ac:chgData name="Arthur Campello" userId="1dd1603530bf62c8" providerId="LiveId" clId="{BE795487-A509-44CD-A490-2561266069A9}" dt="2019-03-14T14:22:56.421" v="680" actId="20577"/>
          <ac:spMkLst>
            <pc:docMk/>
            <pc:sldMk cId="3779020039" sldId="259"/>
            <ac:spMk id="11" creationId="{A65C1530-9994-4577-A899-F9553F97A471}"/>
          </ac:spMkLst>
        </pc:spChg>
        <pc:spChg chg="mod">
          <ac:chgData name="Arthur Campello" userId="1dd1603530bf62c8" providerId="LiveId" clId="{BE795487-A509-44CD-A490-2561266069A9}" dt="2019-03-14T15:30:30.036" v="1008" actId="14100"/>
          <ac:spMkLst>
            <pc:docMk/>
            <pc:sldMk cId="3779020039" sldId="259"/>
            <ac:spMk id="12" creationId="{50ED311D-F187-4DDF-A719-C72949E3A856}"/>
          </ac:spMkLst>
        </pc:spChg>
        <pc:picChg chg="mod modCrop">
          <ac:chgData name="Arthur Campello" userId="1dd1603530bf62c8" providerId="LiveId" clId="{BE795487-A509-44CD-A490-2561266069A9}" dt="2019-03-14T15:30:51.993" v="1011" actId="1076"/>
          <ac:picMkLst>
            <pc:docMk/>
            <pc:sldMk cId="3779020039" sldId="259"/>
            <ac:picMk id="4" creationId="{4146FD94-C603-4A90-83C1-BECBCBA96B4B}"/>
          </ac:picMkLst>
        </pc:picChg>
        <pc:cxnChg chg="add del mod">
          <ac:chgData name="Arthur Campello" userId="1dd1603530bf62c8" providerId="LiveId" clId="{BE795487-A509-44CD-A490-2561266069A9}" dt="2019-03-14T14:20:56.852" v="621" actId="11529"/>
          <ac:cxnSpMkLst>
            <pc:docMk/>
            <pc:sldMk cId="3779020039" sldId="259"/>
            <ac:cxnSpMk id="7" creationId="{8CD9E205-57B4-4D0A-830E-827C7D2D520A}"/>
          </ac:cxnSpMkLst>
        </pc:cxnChg>
        <pc:cxnChg chg="add mod">
          <ac:chgData name="Arthur Campello" userId="1dd1603530bf62c8" providerId="LiveId" clId="{BE795487-A509-44CD-A490-2561266069A9}" dt="2019-03-14T14:21:41.964" v="627" actId="14100"/>
          <ac:cxnSpMkLst>
            <pc:docMk/>
            <pc:sldMk cId="3779020039" sldId="259"/>
            <ac:cxnSpMk id="13" creationId="{9659EF41-CE08-4D3A-9F4D-0A0C72E2FB8F}"/>
          </ac:cxnSpMkLst>
        </pc:cxnChg>
        <pc:cxnChg chg="add mod">
          <ac:chgData name="Arthur Campello" userId="1dd1603530bf62c8" providerId="LiveId" clId="{BE795487-A509-44CD-A490-2561266069A9}" dt="2019-03-14T14:21:34.015" v="626" actId="14100"/>
          <ac:cxnSpMkLst>
            <pc:docMk/>
            <pc:sldMk cId="3779020039" sldId="259"/>
            <ac:cxnSpMk id="15" creationId="{3E7A714E-8DE6-4053-8EF4-9EB93BE4080B}"/>
          </ac:cxnSpMkLst>
        </pc:cxnChg>
      </pc:sldChg>
      <pc:sldChg chg="addSp delSp modSp">
        <pc:chgData name="Arthur Campello" userId="1dd1603530bf62c8" providerId="LiveId" clId="{BE795487-A509-44CD-A490-2561266069A9}" dt="2019-03-14T16:39:28.187" v="1252" actId="20577"/>
        <pc:sldMkLst>
          <pc:docMk/>
          <pc:sldMk cId="2720124209" sldId="260"/>
        </pc:sldMkLst>
        <pc:spChg chg="mod">
          <ac:chgData name="Arthur Campello" userId="1dd1603530bf62c8" providerId="LiveId" clId="{BE795487-A509-44CD-A490-2561266069A9}" dt="2019-03-14T14:05:35.919" v="224" actId="1076"/>
          <ac:spMkLst>
            <pc:docMk/>
            <pc:sldMk cId="2720124209" sldId="260"/>
            <ac:spMk id="8" creationId="{C9AAD7BC-0837-40E7-9C80-2D0457802A4E}"/>
          </ac:spMkLst>
        </pc:spChg>
        <pc:spChg chg="add mod">
          <ac:chgData name="Arthur Campello" userId="1dd1603530bf62c8" providerId="LiveId" clId="{BE795487-A509-44CD-A490-2561266069A9}" dt="2019-03-14T16:39:28.187" v="1252" actId="20577"/>
          <ac:spMkLst>
            <pc:docMk/>
            <pc:sldMk cId="2720124209" sldId="260"/>
            <ac:spMk id="10" creationId="{7A97D556-4414-4C4B-BBAF-70489E3DA2D2}"/>
          </ac:spMkLst>
        </pc:spChg>
        <pc:spChg chg="del mod">
          <ac:chgData name="Arthur Campello" userId="1dd1603530bf62c8" providerId="LiveId" clId="{BE795487-A509-44CD-A490-2561266069A9}" dt="2019-03-14T14:01:24.292" v="115" actId="478"/>
          <ac:spMkLst>
            <pc:docMk/>
            <pc:sldMk cId="2720124209" sldId="260"/>
            <ac:spMk id="10" creationId="{F4F88300-7C0E-4056-81CA-0AE9687C7229}"/>
          </ac:spMkLst>
        </pc:spChg>
        <pc:spChg chg="mod">
          <ac:chgData name="Arthur Campello" userId="1dd1603530bf62c8" providerId="LiveId" clId="{BE795487-A509-44CD-A490-2561266069A9}" dt="2019-03-14T15:32:14.457" v="1049" actId="255"/>
          <ac:spMkLst>
            <pc:docMk/>
            <pc:sldMk cId="2720124209" sldId="260"/>
            <ac:spMk id="11" creationId="{A65C1530-9994-4577-A899-F9553F97A471}"/>
          </ac:spMkLst>
        </pc:spChg>
        <pc:spChg chg="mod">
          <ac:chgData name="Arthur Campello" userId="1dd1603530bf62c8" providerId="LiveId" clId="{BE795487-A509-44CD-A490-2561266069A9}" dt="2019-03-14T15:32:33.968" v="1055" actId="1076"/>
          <ac:spMkLst>
            <pc:docMk/>
            <pc:sldMk cId="2720124209" sldId="260"/>
            <ac:spMk id="12" creationId="{50ED311D-F187-4DDF-A719-C72949E3A856}"/>
          </ac:spMkLst>
        </pc:spChg>
        <pc:spChg chg="add del mod">
          <ac:chgData name="Arthur Campello" userId="1dd1603530bf62c8" providerId="LiveId" clId="{BE795487-A509-44CD-A490-2561266069A9}" dt="2019-03-14T16:39:23.741" v="1249" actId="478"/>
          <ac:spMkLst>
            <pc:docMk/>
            <pc:sldMk cId="2720124209" sldId="260"/>
            <ac:spMk id="14" creationId="{3198086E-6BFE-4742-9C2C-8A3EEA064DB7}"/>
          </ac:spMkLst>
        </pc:spChg>
        <pc:graphicFrameChg chg="mod modGraphic">
          <ac:chgData name="Arthur Campello" userId="1dd1603530bf62c8" providerId="LiveId" clId="{BE795487-A509-44CD-A490-2561266069A9}" dt="2019-03-14T15:32:29.088" v="1054" actId="1076"/>
          <ac:graphicFrameMkLst>
            <pc:docMk/>
            <pc:sldMk cId="2720124209" sldId="260"/>
            <ac:graphicFrameMk id="7" creationId="{0D1281F7-D617-4C7F-9B8B-21F8AB1A2FFB}"/>
          </ac:graphicFrameMkLst>
        </pc:graphicFrameChg>
        <pc:picChg chg="mod">
          <ac:chgData name="Arthur Campello" userId="1dd1603530bf62c8" providerId="LiveId" clId="{BE795487-A509-44CD-A490-2561266069A9}" dt="2019-03-14T14:05:30.921" v="222" actId="1076"/>
          <ac:picMkLst>
            <pc:docMk/>
            <pc:sldMk cId="2720124209" sldId="260"/>
            <ac:picMk id="4" creationId="{4890983E-0685-4EEE-B3AB-C9DA2F32E6DA}"/>
          </ac:picMkLst>
        </pc:picChg>
        <pc:picChg chg="mod">
          <ac:chgData name="Arthur Campello" userId="1dd1603530bf62c8" providerId="LiveId" clId="{BE795487-A509-44CD-A490-2561266069A9}" dt="2019-03-14T14:05:26.471" v="220" actId="14100"/>
          <ac:picMkLst>
            <pc:docMk/>
            <pc:sldMk cId="2720124209" sldId="260"/>
            <ac:picMk id="6" creationId="{C7277F59-C8E0-486D-9405-CE8BBDC89F1F}"/>
          </ac:picMkLst>
        </pc:picChg>
      </pc:sldChg>
      <pc:sldChg chg="addSp delSp modSp">
        <pc:chgData name="Arthur Campello" userId="1dd1603530bf62c8" providerId="LiveId" clId="{BE795487-A509-44CD-A490-2561266069A9}" dt="2019-03-14T16:41:13.851" v="1379" actId="20577"/>
        <pc:sldMkLst>
          <pc:docMk/>
          <pc:sldMk cId="2451382777" sldId="261"/>
        </pc:sldMkLst>
        <pc:spChg chg="add del mod">
          <ac:chgData name="Arthur Campello" userId="1dd1603530bf62c8" providerId="LiveId" clId="{BE795487-A509-44CD-A490-2561266069A9}" dt="2019-03-14T16:41:09.887" v="1376" actId="478"/>
          <ac:spMkLst>
            <pc:docMk/>
            <pc:sldMk cId="2451382777" sldId="261"/>
            <ac:spMk id="6" creationId="{D6489917-CF03-44BB-B181-B7DF8F67D3B4}"/>
          </ac:spMkLst>
        </pc:spChg>
        <pc:spChg chg="add mod">
          <ac:chgData name="Arthur Campello" userId="1dd1603530bf62c8" providerId="LiveId" clId="{BE795487-A509-44CD-A490-2561266069A9}" dt="2019-03-14T16:41:13.851" v="1379" actId="20577"/>
          <ac:spMkLst>
            <pc:docMk/>
            <pc:sldMk cId="2451382777" sldId="261"/>
            <ac:spMk id="7" creationId="{D1E12BC4-C632-4FDA-B0FB-C4E0CD431BB8}"/>
          </ac:spMkLst>
        </pc:spChg>
        <pc:spChg chg="del mod">
          <ac:chgData name="Arthur Campello" userId="1dd1603530bf62c8" providerId="LiveId" clId="{BE795487-A509-44CD-A490-2561266069A9}" dt="2019-03-14T14:01:31.290" v="118" actId="478"/>
          <ac:spMkLst>
            <pc:docMk/>
            <pc:sldMk cId="2451382777" sldId="261"/>
            <ac:spMk id="10" creationId="{F4F88300-7C0E-4056-81CA-0AE9687C7229}"/>
          </ac:spMkLst>
        </pc:spChg>
        <pc:spChg chg="mod">
          <ac:chgData name="Arthur Campello" userId="1dd1603530bf62c8" providerId="LiveId" clId="{BE795487-A509-44CD-A490-2561266069A9}" dt="2019-03-14T15:33:34.820" v="1065" actId="20577"/>
          <ac:spMkLst>
            <pc:docMk/>
            <pc:sldMk cId="2451382777" sldId="261"/>
            <ac:spMk id="11" creationId="{A65C1530-9994-4577-A899-F9553F97A471}"/>
          </ac:spMkLst>
        </pc:spChg>
        <pc:spChg chg="mod">
          <ac:chgData name="Arthur Campello" userId="1dd1603530bf62c8" providerId="LiveId" clId="{BE795487-A509-44CD-A490-2561266069A9}" dt="2019-03-14T16:41:00.502" v="1375" actId="14100"/>
          <ac:spMkLst>
            <pc:docMk/>
            <pc:sldMk cId="2451382777" sldId="261"/>
            <ac:spMk id="12" creationId="{50ED311D-F187-4DDF-A719-C72949E3A856}"/>
          </ac:spMkLst>
        </pc:spChg>
        <pc:picChg chg="mod">
          <ac:chgData name="Arthur Campello" userId="1dd1603530bf62c8" providerId="LiveId" clId="{BE795487-A509-44CD-A490-2561266069A9}" dt="2019-03-14T14:24:50.862" v="745" actId="1076"/>
          <ac:picMkLst>
            <pc:docMk/>
            <pc:sldMk cId="2451382777" sldId="261"/>
            <ac:picMk id="4" creationId="{37314CC6-13B2-45CF-88EB-C1FF7244FD4F}"/>
          </ac:picMkLst>
        </pc:picChg>
      </pc:sldChg>
      <pc:sldChg chg="addSp delSp modSp">
        <pc:chgData name="Arthur Campello" userId="1dd1603530bf62c8" providerId="LiveId" clId="{BE795487-A509-44CD-A490-2561266069A9}" dt="2019-03-14T16:39:02.442" v="1242" actId="20577"/>
        <pc:sldMkLst>
          <pc:docMk/>
          <pc:sldMk cId="2211173885" sldId="262"/>
        </pc:sldMkLst>
        <pc:spChg chg="add del mod">
          <ac:chgData name="Arthur Campello" userId="1dd1603530bf62c8" providerId="LiveId" clId="{BE795487-A509-44CD-A490-2561266069A9}" dt="2019-03-14T14:11:35.208" v="493"/>
          <ac:spMkLst>
            <pc:docMk/>
            <pc:sldMk cId="2211173885" sldId="262"/>
            <ac:spMk id="2" creationId="{F4F28F00-15DD-47B1-9A65-5D2E5E694105}"/>
          </ac:spMkLst>
        </pc:spChg>
        <pc:spChg chg="add mod">
          <ac:chgData name="Arthur Campello" userId="1dd1603530bf62c8" providerId="LiveId" clId="{BE795487-A509-44CD-A490-2561266069A9}" dt="2019-03-14T14:11:33.930" v="491" actId="1076"/>
          <ac:spMkLst>
            <pc:docMk/>
            <pc:sldMk cId="2211173885" sldId="262"/>
            <ac:spMk id="3" creationId="{61B87556-6115-4EF4-AC85-1235E2C5C724}"/>
          </ac:spMkLst>
        </pc:spChg>
        <pc:spChg chg="add mod">
          <ac:chgData name="Arthur Campello" userId="1dd1603530bf62c8" providerId="LiveId" clId="{BE795487-A509-44CD-A490-2561266069A9}" dt="2019-03-14T14:12:12.933" v="498" actId="14100"/>
          <ac:spMkLst>
            <pc:docMk/>
            <pc:sldMk cId="2211173885" sldId="262"/>
            <ac:spMk id="5" creationId="{53715F73-BF1A-4DFE-85CC-63805656982C}"/>
          </ac:spMkLst>
        </pc:spChg>
        <pc:spChg chg="add del mod">
          <ac:chgData name="Arthur Campello" userId="1dd1603530bf62c8" providerId="LiveId" clId="{BE795487-A509-44CD-A490-2561266069A9}" dt="2019-03-14T16:38:58.393" v="1239" actId="478"/>
          <ac:spMkLst>
            <pc:docMk/>
            <pc:sldMk cId="2211173885" sldId="262"/>
            <ac:spMk id="7" creationId="{50100B5D-79AA-4BE9-85CD-267E222ADE76}"/>
          </ac:spMkLst>
        </pc:spChg>
        <pc:spChg chg="del">
          <ac:chgData name="Arthur Campello" userId="1dd1603530bf62c8" providerId="LiveId" clId="{BE795487-A509-44CD-A490-2561266069A9}" dt="2019-03-14T14:01:03.230" v="111"/>
          <ac:spMkLst>
            <pc:docMk/>
            <pc:sldMk cId="2211173885" sldId="262"/>
            <ac:spMk id="10" creationId="{F4F88300-7C0E-4056-81CA-0AE9687C7229}"/>
          </ac:spMkLst>
        </pc:spChg>
        <pc:spChg chg="mod">
          <ac:chgData name="Arthur Campello" userId="1dd1603530bf62c8" providerId="LiveId" clId="{BE795487-A509-44CD-A490-2561266069A9}" dt="2019-03-14T14:17:29.052" v="588"/>
          <ac:spMkLst>
            <pc:docMk/>
            <pc:sldMk cId="2211173885" sldId="262"/>
            <ac:spMk id="12" creationId="{50ED311D-F187-4DDF-A719-C72949E3A856}"/>
          </ac:spMkLst>
        </pc:spChg>
        <pc:spChg chg="add mod">
          <ac:chgData name="Arthur Campello" userId="1dd1603530bf62c8" providerId="LiveId" clId="{BE795487-A509-44CD-A490-2561266069A9}" dt="2019-03-14T14:13:40.316" v="503" actId="1582"/>
          <ac:spMkLst>
            <pc:docMk/>
            <pc:sldMk cId="2211173885" sldId="262"/>
            <ac:spMk id="13" creationId="{1C85FD31-0E0B-472A-8807-B8A96647B72E}"/>
          </ac:spMkLst>
        </pc:spChg>
        <pc:spChg chg="add del mod">
          <ac:chgData name="Arthur Campello" userId="1dd1603530bf62c8" providerId="LiveId" clId="{BE795487-A509-44CD-A490-2561266069A9}" dt="2019-03-14T14:13:58.913" v="505" actId="11529"/>
          <ac:spMkLst>
            <pc:docMk/>
            <pc:sldMk cId="2211173885" sldId="262"/>
            <ac:spMk id="14" creationId="{87C09738-8D65-407E-B923-66E19A35A38E}"/>
          </ac:spMkLst>
        </pc:spChg>
        <pc:spChg chg="add del mod">
          <ac:chgData name="Arthur Campello" userId="1dd1603530bf62c8" providerId="LiveId" clId="{BE795487-A509-44CD-A490-2561266069A9}" dt="2019-03-14T14:14:10.474" v="507" actId="11529"/>
          <ac:spMkLst>
            <pc:docMk/>
            <pc:sldMk cId="2211173885" sldId="262"/>
            <ac:spMk id="15" creationId="{0B9B2903-6BC1-4310-A743-58DD95BA53CE}"/>
          </ac:spMkLst>
        </pc:spChg>
        <pc:spChg chg="add mod">
          <ac:chgData name="Arthur Campello" userId="1dd1603530bf62c8" providerId="LiveId" clId="{BE795487-A509-44CD-A490-2561266069A9}" dt="2019-03-14T16:39:02.442" v="1242" actId="20577"/>
          <ac:spMkLst>
            <pc:docMk/>
            <pc:sldMk cId="2211173885" sldId="262"/>
            <ac:spMk id="18" creationId="{2C6C7E75-CEA2-4F07-8687-C791136C8FA7}"/>
          </ac:spMkLst>
        </pc:spChg>
        <pc:spChg chg="add mod">
          <ac:chgData name="Arthur Campello" userId="1dd1603530bf62c8" providerId="LiveId" clId="{BE795487-A509-44CD-A490-2561266069A9}" dt="2019-03-14T14:14:47.377" v="512" actId="1076"/>
          <ac:spMkLst>
            <pc:docMk/>
            <pc:sldMk cId="2211173885" sldId="262"/>
            <ac:spMk id="20" creationId="{F7BA3F6E-9D6A-49AE-B6D5-524B1EFA8038}"/>
          </ac:spMkLst>
        </pc:spChg>
        <pc:spChg chg="add mod">
          <ac:chgData name="Arthur Campello" userId="1dd1603530bf62c8" providerId="LiveId" clId="{BE795487-A509-44CD-A490-2561266069A9}" dt="2019-03-14T14:15:26.567" v="519" actId="2711"/>
          <ac:spMkLst>
            <pc:docMk/>
            <pc:sldMk cId="2211173885" sldId="262"/>
            <ac:spMk id="21" creationId="{CA59B1ED-7626-4DB4-94C1-429F39FF5FAA}"/>
          </ac:spMkLst>
        </pc:spChg>
        <pc:spChg chg="add mod">
          <ac:chgData name="Arthur Campello" userId="1dd1603530bf62c8" providerId="LiveId" clId="{BE795487-A509-44CD-A490-2561266069A9}" dt="2019-03-14T14:15:49.416" v="527" actId="1076"/>
          <ac:spMkLst>
            <pc:docMk/>
            <pc:sldMk cId="2211173885" sldId="262"/>
            <ac:spMk id="22" creationId="{1A0CFF79-56DC-43CD-B166-E5B2C626B96B}"/>
          </ac:spMkLst>
        </pc:spChg>
        <pc:spChg chg="add mod">
          <ac:chgData name="Arthur Campello" userId="1dd1603530bf62c8" providerId="LiveId" clId="{BE795487-A509-44CD-A490-2561266069A9}" dt="2019-03-14T14:16:19.133" v="554" actId="1076"/>
          <ac:spMkLst>
            <pc:docMk/>
            <pc:sldMk cId="2211173885" sldId="262"/>
            <ac:spMk id="23" creationId="{B903FC5E-FF72-4456-A626-7F2D2F29307A}"/>
          </ac:spMkLst>
        </pc:spChg>
        <pc:spChg chg="add mod">
          <ac:chgData name="Arthur Campello" userId="1dd1603530bf62c8" providerId="LiveId" clId="{BE795487-A509-44CD-A490-2561266069A9}" dt="2019-03-14T14:16:33.026" v="565" actId="1076"/>
          <ac:spMkLst>
            <pc:docMk/>
            <pc:sldMk cId="2211173885" sldId="262"/>
            <ac:spMk id="24" creationId="{7B768738-ED6C-4776-BB8C-6EF8C8F9B0CE}"/>
          </ac:spMkLst>
        </pc:spChg>
        <pc:picChg chg="mod modCrop">
          <ac:chgData name="Arthur Campello" userId="1dd1603530bf62c8" providerId="LiveId" clId="{BE795487-A509-44CD-A490-2561266069A9}" dt="2019-03-14T14:12:07.963" v="496" actId="1076"/>
          <ac:picMkLst>
            <pc:docMk/>
            <pc:sldMk cId="2211173885" sldId="262"/>
            <ac:picMk id="4" creationId="{1B594D8A-CBD5-4ED2-AD01-7EEC6D5BC701}"/>
          </ac:picMkLst>
        </pc:picChg>
        <pc:picChg chg="mod">
          <ac:chgData name="Arthur Campello" userId="1dd1603530bf62c8" providerId="LiveId" clId="{BE795487-A509-44CD-A490-2561266069A9}" dt="2019-03-14T14:06:05.325" v="234" actId="1076"/>
          <ac:picMkLst>
            <pc:docMk/>
            <pc:sldMk cId="2211173885" sldId="262"/>
            <ac:picMk id="6" creationId="{E0A81B2D-3EF7-4C74-8E21-18F701B45950}"/>
          </ac:picMkLst>
        </pc:picChg>
        <pc:cxnChg chg="add mod">
          <ac:chgData name="Arthur Campello" userId="1dd1603530bf62c8" providerId="LiveId" clId="{BE795487-A509-44CD-A490-2561266069A9}" dt="2019-03-14T14:17:05.940" v="584" actId="14100"/>
          <ac:cxnSpMkLst>
            <pc:docMk/>
            <pc:sldMk cId="2211173885" sldId="262"/>
            <ac:cxnSpMk id="9" creationId="{B1D3C22F-5D57-4E30-9E58-C2DDCFA9612A}"/>
          </ac:cxnSpMkLst>
        </pc:cxnChg>
        <pc:cxnChg chg="add mod">
          <ac:chgData name="Arthur Campello" userId="1dd1603530bf62c8" providerId="LiveId" clId="{BE795487-A509-44CD-A490-2561266069A9}" dt="2019-03-14T14:14:18.190" v="508" actId="11529"/>
          <ac:cxnSpMkLst>
            <pc:docMk/>
            <pc:sldMk cId="2211173885" sldId="262"/>
            <ac:cxnSpMk id="17" creationId="{75EE8998-92BE-42E8-8BA8-293B107BF04C}"/>
          </ac:cxnSpMkLst>
        </pc:cxnChg>
        <pc:cxnChg chg="add mod">
          <ac:chgData name="Arthur Campello" userId="1dd1603530bf62c8" providerId="LiveId" clId="{BE795487-A509-44CD-A490-2561266069A9}" dt="2019-03-14T14:14:33.778" v="510" actId="1076"/>
          <ac:cxnSpMkLst>
            <pc:docMk/>
            <pc:sldMk cId="2211173885" sldId="262"/>
            <ac:cxnSpMk id="19" creationId="{62B7F590-9C93-45A0-8DDB-3DE9F25C7DB3}"/>
          </ac:cxnSpMkLst>
        </pc:cxnChg>
      </pc:sldChg>
      <pc:sldChg chg="addSp delSp modSp">
        <pc:chgData name="Arthur Campello" userId="1dd1603530bf62c8" providerId="LiveId" clId="{BE795487-A509-44CD-A490-2561266069A9}" dt="2019-03-14T16:41:26.588" v="1383" actId="20577"/>
        <pc:sldMkLst>
          <pc:docMk/>
          <pc:sldMk cId="3066761212" sldId="263"/>
        </pc:sldMkLst>
        <pc:spChg chg="add del mod">
          <ac:chgData name="Arthur Campello" userId="1dd1603530bf62c8" providerId="LiveId" clId="{BE795487-A509-44CD-A490-2561266069A9}" dt="2019-03-14T16:41:20.457" v="1380" actId="478"/>
          <ac:spMkLst>
            <pc:docMk/>
            <pc:sldMk cId="3066761212" sldId="263"/>
            <ac:spMk id="6" creationId="{B8893972-8D21-415A-8B7F-109EFA3AC726}"/>
          </ac:spMkLst>
        </pc:spChg>
        <pc:spChg chg="add mod">
          <ac:chgData name="Arthur Campello" userId="1dd1603530bf62c8" providerId="LiveId" clId="{BE795487-A509-44CD-A490-2561266069A9}" dt="2019-03-14T16:41:26.588" v="1383" actId="20577"/>
          <ac:spMkLst>
            <pc:docMk/>
            <pc:sldMk cId="3066761212" sldId="263"/>
            <ac:spMk id="7" creationId="{6023C8E4-2554-49D9-BD8E-C633A57C7321}"/>
          </ac:spMkLst>
        </pc:spChg>
        <pc:spChg chg="del mod">
          <ac:chgData name="Arthur Campello" userId="1dd1603530bf62c8" providerId="LiveId" clId="{BE795487-A509-44CD-A490-2561266069A9}" dt="2019-03-14T14:01:37.276" v="120" actId="478"/>
          <ac:spMkLst>
            <pc:docMk/>
            <pc:sldMk cId="3066761212" sldId="263"/>
            <ac:spMk id="10" creationId="{F4F88300-7C0E-4056-81CA-0AE9687C7229}"/>
          </ac:spMkLst>
        </pc:spChg>
        <pc:spChg chg="mod">
          <ac:chgData name="Arthur Campello" userId="1dd1603530bf62c8" providerId="LiveId" clId="{BE795487-A509-44CD-A490-2561266069A9}" dt="2019-03-14T15:34:30.662" v="1104" actId="27636"/>
          <ac:spMkLst>
            <pc:docMk/>
            <pc:sldMk cId="3066761212" sldId="263"/>
            <ac:spMk id="12" creationId="{50ED311D-F187-4DDF-A719-C72949E3A856}"/>
          </ac:spMkLst>
        </pc:spChg>
        <pc:picChg chg="mod">
          <ac:chgData name="Arthur Campello" userId="1dd1603530bf62c8" providerId="LiveId" clId="{BE795487-A509-44CD-A490-2561266069A9}" dt="2019-03-14T14:02:50.517" v="133" actId="1076"/>
          <ac:picMkLst>
            <pc:docMk/>
            <pc:sldMk cId="3066761212" sldId="263"/>
            <ac:picMk id="3" creationId="{10750CE6-34CE-4FA5-9F41-3422FD1BCF40}"/>
          </ac:picMkLst>
        </pc:picChg>
      </pc:sldChg>
      <pc:sldChg chg="addSp delSp modSp">
        <pc:chgData name="Arthur Campello" userId="1dd1603530bf62c8" providerId="LiveId" clId="{BE795487-A509-44CD-A490-2561266069A9}" dt="2019-03-14T16:41:42.429" v="1387" actId="20577"/>
        <pc:sldMkLst>
          <pc:docMk/>
          <pc:sldMk cId="677308127" sldId="264"/>
        </pc:sldMkLst>
        <pc:spChg chg="add del mod">
          <ac:chgData name="Arthur Campello" userId="1dd1603530bf62c8" providerId="LiveId" clId="{BE795487-A509-44CD-A490-2561266069A9}" dt="2019-03-14T16:41:35.179" v="1384" actId="478"/>
          <ac:spMkLst>
            <pc:docMk/>
            <pc:sldMk cId="677308127" sldId="264"/>
            <ac:spMk id="5" creationId="{50E32843-C0A7-4E33-9650-FD9BB41A2F87}"/>
          </ac:spMkLst>
        </pc:spChg>
        <pc:spChg chg="add mod">
          <ac:chgData name="Arthur Campello" userId="1dd1603530bf62c8" providerId="LiveId" clId="{BE795487-A509-44CD-A490-2561266069A9}" dt="2019-03-14T16:41:42.429" v="1387" actId="20577"/>
          <ac:spMkLst>
            <pc:docMk/>
            <pc:sldMk cId="677308127" sldId="264"/>
            <ac:spMk id="6" creationId="{91B042CC-F9DE-49D3-9BB8-3EF71699A850}"/>
          </ac:spMkLst>
        </pc:spChg>
        <pc:spChg chg="del">
          <ac:chgData name="Arthur Campello" userId="1dd1603530bf62c8" providerId="LiveId" clId="{BE795487-A509-44CD-A490-2561266069A9}" dt="2019-03-14T14:01:42.314" v="121" actId="478"/>
          <ac:spMkLst>
            <pc:docMk/>
            <pc:sldMk cId="677308127" sldId="264"/>
            <ac:spMk id="10" creationId="{F4F88300-7C0E-4056-81CA-0AE9687C7229}"/>
          </ac:spMkLst>
        </pc:spChg>
        <pc:spChg chg="mod">
          <ac:chgData name="Arthur Campello" userId="1dd1603530bf62c8" providerId="LiveId" clId="{BE795487-A509-44CD-A490-2561266069A9}" dt="2019-03-14T15:34:54.841" v="1105"/>
          <ac:spMkLst>
            <pc:docMk/>
            <pc:sldMk cId="677308127" sldId="264"/>
            <ac:spMk id="12" creationId="{50ED311D-F187-4DDF-A719-C72949E3A856}"/>
          </ac:spMkLst>
        </pc:spChg>
      </pc:sldChg>
      <pc:sldChg chg="add del">
        <pc:chgData name="Arthur Campello" userId="1dd1603530bf62c8" providerId="LiveId" clId="{BE795487-A509-44CD-A490-2561266069A9}" dt="2019-03-14T14:02:00.275" v="123"/>
        <pc:sldMkLst>
          <pc:docMk/>
          <pc:sldMk cId="2224282569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1B0F5-8F53-4BAF-842E-3D1331256C9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8E0F4-6F94-4733-B7EC-D6C899C71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55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8D4F-7713-40B5-8247-57386BD02B8F}" type="datetime1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Campello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5999-CDF6-9B46-9F3F-7503503F8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594A-7AB8-419D-AC1C-35B955D3BEA3}" type="datetime1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Campello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5999-CDF6-9B46-9F3F-7503503F8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0D04-8E9D-4B92-BA78-FA2A6F6D0E3A}" type="datetime1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Campello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5999-CDF6-9B46-9F3F-7503503F8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A6EE-C03B-4462-A97A-8ACD8CC39E9E}" type="datetime1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Campello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5999-CDF6-9B46-9F3F-7503503F8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621C-92AA-4B57-9AC1-1F0A69F1C5A3}" type="datetime1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Campello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5999-CDF6-9B46-9F3F-7503503F8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D504-178D-4CE6-8567-29164AA4570B}" type="datetime1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Campello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5999-CDF6-9B46-9F3F-7503503F8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15E2-4D73-4BE0-8F40-1F3B3B96D069}" type="datetime1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Campello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5999-CDF6-9B46-9F3F-7503503F8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27D4-A0D1-422E-8EAB-F69A15035404}" type="datetime1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Campello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5999-CDF6-9B46-9F3F-7503503F8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1249-77E2-4BDE-AFE4-CF208EED0C4C}" type="datetime1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Campello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5999-CDF6-9B46-9F3F-7503503F8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FAC4-FC89-4B7E-81CF-A282E7C35EFB}" type="datetime1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Campello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5999-CDF6-9B46-9F3F-7503503F8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276F-17C7-4522-B656-912E9869B28A}" type="datetime1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Campello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5999-CDF6-9B46-9F3F-7503503F8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F7AA8-24D8-431A-BCFC-8B2D45CCBC9D}" type="datetime1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A. Campello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75999-CDF6-9B46-9F3F-7503503F82B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Gray 10in Header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09" y="0"/>
            <a:ext cx="9143391" cy="7985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15D7CC-F716-4811-AAAE-B1D04477A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32270"/>
            <a:ext cx="7772400" cy="1470025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  <a:cs typeface="Aharoni" panose="020B0604020202020204" pitchFamily="2" charset="-79"/>
              </a:rPr>
              <a:t>Progress on Thermal </a:t>
            </a:r>
            <a:br>
              <a:rPr lang="en-US" dirty="0">
                <a:latin typeface="Bahnschrift" panose="020B0502040204020203" pitchFamily="34" charset="0"/>
                <a:cs typeface="Aharoni" panose="020B0604020202020204" pitchFamily="2" charset="-79"/>
              </a:rPr>
            </a:br>
            <a:r>
              <a:rPr lang="en-US" dirty="0">
                <a:latin typeface="Bahnschrift" panose="020B0502040204020203" pitchFamily="34" charset="0"/>
                <a:cs typeface="Aharoni" panose="020B0604020202020204" pitchFamily="2" charset="-79"/>
              </a:rPr>
              <a:t>Studies of Mockup Modules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F4FB9C-8461-43C0-9172-79C5A8FD3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501" y="3555705"/>
            <a:ext cx="7701699" cy="1251965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Bahnschrift" panose="020B0502040204020203" pitchFamily="34" charset="0"/>
              </a:rPr>
              <a:t>Arthur Campello, Neil Minet, Jose Monroy, Yadira Bordlemay Padilla (Cornell </a:t>
            </a:r>
            <a:r>
              <a:rPr lang="en-US" dirty="0" smtClean="0">
                <a:latin typeface="Bahnschrift" panose="020B0502040204020203" pitchFamily="34" charset="0"/>
              </a:rPr>
              <a:t>University: Testing)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 Matthew Jones, Andy Jung, Souvik Das  (Purdue </a:t>
            </a:r>
            <a:r>
              <a:rPr lang="en-US" dirty="0" smtClean="0">
                <a:latin typeface="Bahnschrift" panose="020B0502040204020203" pitchFamily="34" charset="0"/>
              </a:rPr>
              <a:t>University: Mockup production)</a:t>
            </a:r>
            <a:endParaRPr lang="en-US" dirty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6BCFC1-B248-47D0-B627-6743D78DD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498" y="5726973"/>
            <a:ext cx="735902" cy="7359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5B886D-DA95-41B2-A94D-356BCC012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750" y="5726973"/>
            <a:ext cx="732630" cy="7359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F88300-7C0E-4056-81CA-0AE9687C7229}"/>
              </a:ext>
            </a:extLst>
          </p:cNvPr>
          <p:cNvSpPr txBox="1"/>
          <p:nvPr/>
        </p:nvSpPr>
        <p:spPr>
          <a:xfrm>
            <a:off x="3504061" y="4897989"/>
            <a:ext cx="213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March 14, 2019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B5A1FE-4177-4452-9B6D-2AA74FFA61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02" t="27488" r="14226" b="27285"/>
          <a:stretch/>
        </p:blipFill>
        <p:spPr>
          <a:xfrm>
            <a:off x="5509260" y="5899784"/>
            <a:ext cx="1270636" cy="3962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4F88300-7C0E-4056-81CA-0AE9687C7229}"/>
              </a:ext>
            </a:extLst>
          </p:cNvPr>
          <p:cNvSpPr txBox="1"/>
          <p:nvPr/>
        </p:nvSpPr>
        <p:spPr>
          <a:xfrm>
            <a:off x="457200" y="6228680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March 14, 2019						A. Campello							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65C1530-9994-4577-A899-F9553F97A471}"/>
              </a:ext>
            </a:extLst>
          </p:cNvPr>
          <p:cNvSpPr txBox="1">
            <a:spLocks/>
          </p:cNvSpPr>
          <p:nvPr/>
        </p:nvSpPr>
        <p:spPr>
          <a:xfrm>
            <a:off x="457200" y="1072381"/>
            <a:ext cx="8229600" cy="8318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Bahnschrift" panose="020B0502040204020203" pitchFamily="34" charset="0"/>
              </a:rPr>
              <a:t>Aim and Scope of Studies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0ED311D-F187-4DDF-A719-C72949E3A856}"/>
              </a:ext>
            </a:extLst>
          </p:cNvPr>
          <p:cNvSpPr txBox="1">
            <a:spLocks/>
          </p:cNvSpPr>
          <p:nvPr/>
        </p:nvSpPr>
        <p:spPr>
          <a:xfrm>
            <a:off x="457200" y="2121031"/>
            <a:ext cx="8229600" cy="366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Build and validate experimental procedure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for thermal testing of mockup modules (with and without CO</a:t>
            </a:r>
            <a:r>
              <a:rPr lang="en-US" sz="2200" baseline="-250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2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 cooling)</a:t>
            </a:r>
          </a:p>
          <a:p>
            <a:pPr marL="457200" indent="-457200" algn="l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Determining the relationship between supplied power, minimum, maximum and average temperatures</a:t>
            </a:r>
          </a:p>
          <a:p>
            <a:pPr marL="457200" indent="-457200" algn="l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Comparing the effects of cooling materials and structural application to regulate heat on a module</a:t>
            </a:r>
          </a:p>
        </p:txBody>
      </p:sp>
    </p:spTree>
    <p:extLst>
      <p:ext uri="{BB962C8B-B14F-4D97-AF65-F5344CB8AC3E}">
        <p14:creationId xmlns:p14="http://schemas.microsoft.com/office/powerpoint/2010/main" val="136070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65C1530-9994-4577-A899-F9553F97A471}"/>
              </a:ext>
            </a:extLst>
          </p:cNvPr>
          <p:cNvSpPr txBox="1">
            <a:spLocks/>
          </p:cNvSpPr>
          <p:nvPr/>
        </p:nvSpPr>
        <p:spPr>
          <a:xfrm>
            <a:off x="457200" y="1072381"/>
            <a:ext cx="8229600" cy="8318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Bahnschrift" panose="020B0502040204020203" pitchFamily="34" charset="0"/>
              </a:rPr>
              <a:t>Materials and Methods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0ED311D-F187-4DDF-A719-C72949E3A856}"/>
              </a:ext>
            </a:extLst>
          </p:cNvPr>
          <p:cNvSpPr txBox="1">
            <a:spLocks/>
          </p:cNvSpPr>
          <p:nvPr/>
        </p:nvSpPr>
        <p:spPr>
          <a:xfrm>
            <a:off x="457201" y="2063615"/>
            <a:ext cx="5538246" cy="3915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Mockup-modules were made by Purdue (Mathew Jones), wire bonds sealed at Cornell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Thermal measurements performed using FLIR E50 infrared camera (0.1C precision and +/- 0.13C measured accuracy,  last calibrate 2014)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Thermal analysis performed using FLIR Tools® software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Power supplied to modules using KEYSIGHT U8001 single output DC power supply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22404-F71D-456F-A525-68DC98DE3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030" y="878947"/>
            <a:ext cx="2260134" cy="40748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83D6CA-E02E-4DAA-B13D-5ED3B4860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447" y="3040382"/>
            <a:ext cx="1574276" cy="3023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09EB0C-95FD-4ABE-AABC-1481F25090D5}"/>
              </a:ext>
            </a:extLst>
          </p:cNvPr>
          <p:cNvSpPr txBox="1"/>
          <p:nvPr/>
        </p:nvSpPr>
        <p:spPr>
          <a:xfrm>
            <a:off x="457200" y="6228680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March 14, 2019						A. Campello							2</a:t>
            </a:r>
          </a:p>
        </p:txBody>
      </p:sp>
    </p:spTree>
    <p:extLst>
      <p:ext uri="{BB962C8B-B14F-4D97-AF65-F5344CB8AC3E}">
        <p14:creationId xmlns:p14="http://schemas.microsoft.com/office/powerpoint/2010/main" val="375411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65C1530-9994-4577-A899-F9553F97A471}"/>
              </a:ext>
            </a:extLst>
          </p:cNvPr>
          <p:cNvSpPr txBox="1">
            <a:spLocks/>
          </p:cNvSpPr>
          <p:nvPr/>
        </p:nvSpPr>
        <p:spPr>
          <a:xfrm>
            <a:off x="457200" y="1072381"/>
            <a:ext cx="8229600" cy="8318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Bahnschrift" panose="020B0502040204020203" pitchFamily="34" charset="0"/>
              </a:rPr>
              <a:t>Verification of Camera Accuracy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0ED311D-F187-4DDF-A719-C72949E3A856}"/>
              </a:ext>
            </a:extLst>
          </p:cNvPr>
          <p:cNvSpPr txBox="1">
            <a:spLocks/>
          </p:cNvSpPr>
          <p:nvPr/>
        </p:nvSpPr>
        <p:spPr>
          <a:xfrm>
            <a:off x="457201" y="2121031"/>
            <a:ext cx="5000919" cy="39154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Camera readings verified against thermocouple reading of water in thermal equilibrium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Performed for eight measurements between 0ºC and 25ºC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Difference between TC and camera: </a:t>
            </a:r>
          </a:p>
          <a:p>
            <a:pPr marL="914400" lvl="1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Mean: -0.04ºC, STD: 0.08ºC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Camera was calibrated in 2012 and 2014, FLIR claims +/-2ºC accuracy after five years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94D8A-CBD5-4ED2-AD01-7EEC6D5BC7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74" t="4805" r="28572" b="4035"/>
          <a:stretch/>
        </p:blipFill>
        <p:spPr>
          <a:xfrm>
            <a:off x="7258638" y="2111243"/>
            <a:ext cx="1244339" cy="19675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A81B2D-3EF7-4C74-8E21-18F701B45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71"/>
          <a:stretch/>
        </p:blipFill>
        <p:spPr>
          <a:xfrm>
            <a:off x="5665508" y="4088539"/>
            <a:ext cx="2837469" cy="19098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B87556-6115-4EF4-AC85-1235E2C5C724}"/>
              </a:ext>
            </a:extLst>
          </p:cNvPr>
          <p:cNvSpPr txBox="1"/>
          <p:nvPr/>
        </p:nvSpPr>
        <p:spPr>
          <a:xfrm>
            <a:off x="6353665" y="4960281"/>
            <a:ext cx="556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16.4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53715F73-BF1A-4DFE-85CC-63805656982C}"/>
              </a:ext>
            </a:extLst>
          </p:cNvPr>
          <p:cNvSpPr/>
          <p:nvPr/>
        </p:nvSpPr>
        <p:spPr>
          <a:xfrm>
            <a:off x="5839903" y="2156265"/>
            <a:ext cx="1244339" cy="181582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D3C22F-5D57-4E30-9E58-C2DDCFA9612A}"/>
              </a:ext>
            </a:extLst>
          </p:cNvPr>
          <p:cNvCxnSpPr>
            <a:cxnSpLocks/>
          </p:cNvCxnSpPr>
          <p:nvPr/>
        </p:nvCxnSpPr>
        <p:spPr>
          <a:xfrm>
            <a:off x="6787299" y="2337847"/>
            <a:ext cx="0" cy="9898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C85FD31-0E0B-472A-8807-B8A96647B72E}"/>
              </a:ext>
            </a:extLst>
          </p:cNvPr>
          <p:cNvSpPr/>
          <p:nvPr/>
        </p:nvSpPr>
        <p:spPr>
          <a:xfrm>
            <a:off x="5839903" y="2630078"/>
            <a:ext cx="1244339" cy="1197204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EE8998-92BE-42E8-8BA8-293B107BF04C}"/>
              </a:ext>
            </a:extLst>
          </p:cNvPr>
          <p:cNvCxnSpPr/>
          <p:nvPr/>
        </p:nvCxnSpPr>
        <p:spPr>
          <a:xfrm flipH="1" flipV="1">
            <a:off x="5920033" y="2498103"/>
            <a:ext cx="433632" cy="11312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B7F590-9C93-45A0-8DDB-3DE9F25C7DB3}"/>
              </a:ext>
            </a:extLst>
          </p:cNvPr>
          <p:cNvCxnSpPr/>
          <p:nvPr/>
        </p:nvCxnSpPr>
        <p:spPr>
          <a:xfrm flipH="1" flipV="1">
            <a:off x="5632516" y="2460395"/>
            <a:ext cx="296942" cy="471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7BA3F6E-9D6A-49AE-B6D5-524B1EFA8038}"/>
              </a:ext>
            </a:extLst>
          </p:cNvPr>
          <p:cNvSpPr/>
          <p:nvPr/>
        </p:nvSpPr>
        <p:spPr>
          <a:xfrm>
            <a:off x="6325388" y="3605534"/>
            <a:ext cx="108407" cy="942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59B1ED-7626-4DB4-94C1-429F39FF5FAA}"/>
              </a:ext>
            </a:extLst>
          </p:cNvPr>
          <p:cNvSpPr txBox="1"/>
          <p:nvPr/>
        </p:nvSpPr>
        <p:spPr>
          <a:xfrm>
            <a:off x="6259397" y="1856487"/>
            <a:ext cx="65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badi" panose="020B0604020202020204" pitchFamily="34" charset="0"/>
              </a:rPr>
              <a:t>Fan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0CFF79-56DC-43CD-B166-E5B2C626B96B}"/>
              </a:ext>
            </a:extLst>
          </p:cNvPr>
          <p:cNvSpPr txBox="1"/>
          <p:nvPr/>
        </p:nvSpPr>
        <p:spPr>
          <a:xfrm>
            <a:off x="5976594" y="3472729"/>
            <a:ext cx="65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badi" panose="020B0604020202020204" pitchFamily="34" charset="0"/>
              </a:rPr>
              <a:t>TC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03FC5E-FF72-4456-A626-7F2D2F29307A}"/>
              </a:ext>
            </a:extLst>
          </p:cNvPr>
          <p:cNvSpPr txBox="1"/>
          <p:nvPr/>
        </p:nvSpPr>
        <p:spPr>
          <a:xfrm>
            <a:off x="6372519" y="2775248"/>
            <a:ext cx="683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badi" panose="020B0604020202020204" pitchFamily="34" charset="0"/>
              </a:rPr>
              <a:t>Stir</a:t>
            </a:r>
          </a:p>
          <a:p>
            <a:r>
              <a:rPr lang="en-US" sz="1400" dirty="0">
                <a:latin typeface="Abadi" panose="020B0604020202020204" pitchFamily="34" charset="0"/>
              </a:rPr>
              <a:t>rod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768738-ED6C-4776-BB8C-6EF8C8F9B0CE}"/>
              </a:ext>
            </a:extLst>
          </p:cNvPr>
          <p:cNvSpPr txBox="1"/>
          <p:nvPr/>
        </p:nvSpPr>
        <p:spPr>
          <a:xfrm>
            <a:off x="5368564" y="2836368"/>
            <a:ext cx="65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badi" panose="020B0604020202020204" pitchFamily="34" charset="0"/>
              </a:rPr>
              <a:t>Cup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6C7E75-CEA2-4F07-8687-C791136C8FA7}"/>
              </a:ext>
            </a:extLst>
          </p:cNvPr>
          <p:cNvSpPr txBox="1"/>
          <p:nvPr/>
        </p:nvSpPr>
        <p:spPr>
          <a:xfrm>
            <a:off x="457200" y="6228680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March 14, 2019						A. Campello							3</a:t>
            </a:r>
          </a:p>
        </p:txBody>
      </p:sp>
    </p:spTree>
    <p:extLst>
      <p:ext uri="{BB962C8B-B14F-4D97-AF65-F5344CB8AC3E}">
        <p14:creationId xmlns:p14="http://schemas.microsoft.com/office/powerpoint/2010/main" val="221117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65C1530-9994-4577-A899-F9553F97A471}"/>
              </a:ext>
            </a:extLst>
          </p:cNvPr>
          <p:cNvSpPr txBox="1">
            <a:spLocks/>
          </p:cNvSpPr>
          <p:nvPr/>
        </p:nvSpPr>
        <p:spPr>
          <a:xfrm>
            <a:off x="457200" y="1072381"/>
            <a:ext cx="8229600" cy="8318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Bahnschrift" panose="020B0502040204020203" pitchFamily="34" charset="0"/>
              </a:rPr>
              <a:t>Thermal Analysis Software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0ED311D-F187-4DDF-A719-C72949E3A856}"/>
              </a:ext>
            </a:extLst>
          </p:cNvPr>
          <p:cNvSpPr txBox="1">
            <a:spLocks/>
          </p:cNvSpPr>
          <p:nvPr/>
        </p:nvSpPr>
        <p:spPr>
          <a:xfrm>
            <a:off x="365723" y="2252721"/>
            <a:ext cx="2160661" cy="4605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Thermal analysis software reports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Maximum, minimum, and average Temp and temps. At any point of the 240x180 size infrared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6FD94-C603-4A90-83C1-BECBCBA96B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5" t="-172" r="-572" b="172"/>
          <a:stretch/>
        </p:blipFill>
        <p:spPr>
          <a:xfrm>
            <a:off x="2714921" y="2202480"/>
            <a:ext cx="6256608" cy="35986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9613D7-59BC-4270-870F-83B1A6008E8B}"/>
              </a:ext>
            </a:extLst>
          </p:cNvPr>
          <p:cNvSpPr/>
          <p:nvPr/>
        </p:nvSpPr>
        <p:spPr>
          <a:xfrm>
            <a:off x="7758260" y="3205113"/>
            <a:ext cx="1137853" cy="3299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E197D6-367E-4238-BC81-9DCFD768DF4E}"/>
              </a:ext>
            </a:extLst>
          </p:cNvPr>
          <p:cNvSpPr/>
          <p:nvPr/>
        </p:nvSpPr>
        <p:spPr>
          <a:xfrm>
            <a:off x="7758259" y="3535053"/>
            <a:ext cx="1137853" cy="2733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59EF41-CE08-4D3A-9F4D-0A0C72E2FB8F}"/>
              </a:ext>
            </a:extLst>
          </p:cNvPr>
          <p:cNvCxnSpPr>
            <a:cxnSpLocks/>
          </p:cNvCxnSpPr>
          <p:nvPr/>
        </p:nvCxnSpPr>
        <p:spPr>
          <a:xfrm flipH="1">
            <a:off x="5269584" y="3586038"/>
            <a:ext cx="2488675" cy="9011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7A714E-8DE6-4053-8EF4-9EB93BE4080B}"/>
              </a:ext>
            </a:extLst>
          </p:cNvPr>
          <p:cNvCxnSpPr>
            <a:cxnSpLocks/>
          </p:cNvCxnSpPr>
          <p:nvPr/>
        </p:nvCxnSpPr>
        <p:spPr>
          <a:xfrm flipH="1">
            <a:off x="4317477" y="3742414"/>
            <a:ext cx="3440783" cy="3488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096BCC-E801-480A-ABB2-FCF410A0473B}"/>
              </a:ext>
            </a:extLst>
          </p:cNvPr>
          <p:cNvSpPr txBox="1"/>
          <p:nvPr/>
        </p:nvSpPr>
        <p:spPr>
          <a:xfrm>
            <a:off x="457200" y="6228680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March 14, 2019						A. Campello							4</a:t>
            </a:r>
          </a:p>
        </p:txBody>
      </p:sp>
    </p:spTree>
    <p:extLst>
      <p:ext uri="{BB962C8B-B14F-4D97-AF65-F5344CB8AC3E}">
        <p14:creationId xmlns:p14="http://schemas.microsoft.com/office/powerpoint/2010/main" val="37790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65C1530-9994-4577-A899-F9553F97A471}"/>
              </a:ext>
            </a:extLst>
          </p:cNvPr>
          <p:cNvSpPr txBox="1">
            <a:spLocks/>
          </p:cNvSpPr>
          <p:nvPr/>
        </p:nvSpPr>
        <p:spPr>
          <a:xfrm>
            <a:off x="457199" y="1072381"/>
            <a:ext cx="8486275" cy="8318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Bahnschrift" panose="020B0502040204020203" pitchFamily="34" charset="0"/>
              </a:rPr>
              <a:t>IR Maps of Front and Back of Module Suspended in Air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0ED311D-F187-4DDF-A719-C72949E3A856}"/>
              </a:ext>
            </a:extLst>
          </p:cNvPr>
          <p:cNvSpPr txBox="1">
            <a:spLocks/>
          </p:cNvSpPr>
          <p:nvPr/>
        </p:nvSpPr>
        <p:spPr>
          <a:xfrm>
            <a:off x="457201" y="2533492"/>
            <a:ext cx="4267199" cy="16873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Both images taken at 2.5W for 40 minutes from 4 inches using IR camera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Modules positioned vertically 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Temperature comparisons: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90983E-0685-4EEE-B3AB-C9DA2F32E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347" y="2543224"/>
            <a:ext cx="1509357" cy="34932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277F59-C8E0-486D-9405-CE8BBDC89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051" y="2543224"/>
            <a:ext cx="1495562" cy="349324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1281F7-D617-4C7F-9B8B-21F8AB1A2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3293"/>
              </p:ext>
            </p:extLst>
          </p:nvPr>
        </p:nvGraphicFramePr>
        <p:xfrm>
          <a:off x="608814" y="4277450"/>
          <a:ext cx="3963972" cy="1599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1324">
                  <a:extLst>
                    <a:ext uri="{9D8B030D-6E8A-4147-A177-3AD203B41FA5}">
                      <a16:colId xmlns:a16="http://schemas.microsoft.com/office/drawing/2014/main" val="3698658269"/>
                    </a:ext>
                  </a:extLst>
                </a:gridCol>
                <a:gridCol w="1321324">
                  <a:extLst>
                    <a:ext uri="{9D8B030D-6E8A-4147-A177-3AD203B41FA5}">
                      <a16:colId xmlns:a16="http://schemas.microsoft.com/office/drawing/2014/main" val="895720013"/>
                    </a:ext>
                  </a:extLst>
                </a:gridCol>
                <a:gridCol w="1321324">
                  <a:extLst>
                    <a:ext uri="{9D8B030D-6E8A-4147-A177-3AD203B41FA5}">
                      <a16:colId xmlns:a16="http://schemas.microsoft.com/office/drawing/2014/main" val="4131579502"/>
                    </a:ext>
                  </a:extLst>
                </a:gridCol>
              </a:tblGrid>
              <a:tr h="3999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 pitchFamily="34" charset="0"/>
                        </a:rPr>
                        <a:t>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 pitchFamily="34" charset="0"/>
                        </a:rPr>
                        <a:t>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253575"/>
                  </a:ext>
                </a:extLst>
              </a:tr>
              <a:tr h="399958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 pitchFamily="34" charset="0"/>
                        </a:rPr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26.1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º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Bahnschrift" panose="020B0502040204020203" pitchFamily="34" charset="0"/>
                        </a:rPr>
                        <a:t>46.1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º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3692"/>
                  </a:ext>
                </a:extLst>
              </a:tr>
              <a:tr h="399958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 pitchFamily="34" charset="0"/>
                        </a:rPr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 pitchFamily="34" charset="0"/>
                        </a:rPr>
                        <a:t>64.0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º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Bahnschrift" panose="020B0502040204020203" pitchFamily="34" charset="0"/>
                        </a:rPr>
                        <a:t>67.3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º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857272"/>
                  </a:ext>
                </a:extLst>
              </a:tr>
              <a:tr h="399958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 pitchFamily="34" charset="0"/>
                        </a:rPr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 pitchFamily="34" charset="0"/>
                        </a:rPr>
                        <a:t>48.5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º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 pitchFamily="34" charset="0"/>
                        </a:rPr>
                        <a:t>53.7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º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8025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9AAD7BC-0837-40E7-9C80-2D0457802A4E}"/>
              </a:ext>
            </a:extLst>
          </p:cNvPr>
          <p:cNvSpPr txBox="1"/>
          <p:nvPr/>
        </p:nvSpPr>
        <p:spPr>
          <a:xfrm>
            <a:off x="5073347" y="2036190"/>
            <a:ext cx="1730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Front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63BC44-1AA0-4121-BC58-478CE4221663}"/>
              </a:ext>
            </a:extLst>
          </p:cNvPr>
          <p:cNvSpPr txBox="1"/>
          <p:nvPr/>
        </p:nvSpPr>
        <p:spPr>
          <a:xfrm>
            <a:off x="7084051" y="2018002"/>
            <a:ext cx="1730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Back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97D556-4414-4C4B-BBAF-70489E3DA2D2}"/>
              </a:ext>
            </a:extLst>
          </p:cNvPr>
          <p:cNvSpPr txBox="1"/>
          <p:nvPr/>
        </p:nvSpPr>
        <p:spPr>
          <a:xfrm>
            <a:off x="457200" y="6228680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March 14, 2019						A. Campello							5</a:t>
            </a:r>
          </a:p>
        </p:txBody>
      </p:sp>
    </p:spTree>
    <p:extLst>
      <p:ext uri="{BB962C8B-B14F-4D97-AF65-F5344CB8AC3E}">
        <p14:creationId xmlns:p14="http://schemas.microsoft.com/office/powerpoint/2010/main" val="27201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65C1530-9994-4577-A899-F9553F97A471}"/>
              </a:ext>
            </a:extLst>
          </p:cNvPr>
          <p:cNvSpPr txBox="1">
            <a:spLocks/>
          </p:cNvSpPr>
          <p:nvPr/>
        </p:nvSpPr>
        <p:spPr>
          <a:xfrm>
            <a:off x="457199" y="1072381"/>
            <a:ext cx="8526379" cy="8318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Bahnschrift" panose="020B0502040204020203" pitchFamily="34" charset="0"/>
              </a:rPr>
              <a:t>Temperature over Power of Module Front Suspended in Air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0ED311D-F187-4DDF-A719-C72949E3A856}"/>
              </a:ext>
            </a:extLst>
          </p:cNvPr>
          <p:cNvSpPr txBox="1">
            <a:spLocks/>
          </p:cNvSpPr>
          <p:nvPr/>
        </p:nvSpPr>
        <p:spPr>
          <a:xfrm>
            <a:off x="521369" y="2426014"/>
            <a:ext cx="3701839" cy="3723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Min, max, and avg T of the front of one module, recorded three times for 0.5, 1, 1.5, 2, and 2.5 watts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Error bars show 95% confidence intervals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ΔT/ΔW Slopes (Y=</a:t>
            </a:r>
            <a:r>
              <a:rPr lang="en-US" sz="2200" b="1" dirty="0" err="1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x+b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) allow for temperature extrapolation </a:t>
            </a:r>
          </a:p>
          <a:p>
            <a:pPr marL="914400" lvl="1" indent="-4572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Min: 0.96</a:t>
            </a:r>
          </a:p>
          <a:p>
            <a:pPr marL="914400" lvl="1" indent="-4572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Max: 15.92</a:t>
            </a:r>
          </a:p>
          <a:p>
            <a:pPr marL="914400" lvl="1" indent="-4572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Avg: 9.94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14CC6-13B2-45CF-88EB-C1FF7244F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108" y="2346915"/>
            <a:ext cx="4769051" cy="35767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E12BC4-C632-4FDA-B0FB-C4E0CD431BB8}"/>
              </a:ext>
            </a:extLst>
          </p:cNvPr>
          <p:cNvSpPr txBox="1"/>
          <p:nvPr/>
        </p:nvSpPr>
        <p:spPr>
          <a:xfrm>
            <a:off x="457200" y="6228680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March 14, 2019						A. Campello							6</a:t>
            </a:r>
          </a:p>
        </p:txBody>
      </p:sp>
    </p:spTree>
    <p:extLst>
      <p:ext uri="{BB962C8B-B14F-4D97-AF65-F5344CB8AC3E}">
        <p14:creationId xmlns:p14="http://schemas.microsoft.com/office/powerpoint/2010/main" val="245138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65C1530-9994-4577-A899-F9553F97A471}"/>
              </a:ext>
            </a:extLst>
          </p:cNvPr>
          <p:cNvSpPr txBox="1">
            <a:spLocks/>
          </p:cNvSpPr>
          <p:nvPr/>
        </p:nvSpPr>
        <p:spPr>
          <a:xfrm>
            <a:off x="457200" y="1072381"/>
            <a:ext cx="8229600" cy="8318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Bahnschrift" panose="020B0502040204020203" pitchFamily="34" charset="0"/>
              </a:rPr>
              <a:t>Heat Dissipation Study Approaches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0ED311D-F187-4DDF-A719-C72949E3A856}"/>
              </a:ext>
            </a:extLst>
          </p:cNvPr>
          <p:cNvSpPr txBox="1">
            <a:spLocks/>
          </p:cNvSpPr>
          <p:nvPr/>
        </p:nvSpPr>
        <p:spPr>
          <a:xfrm>
            <a:off x="457200" y="2017333"/>
            <a:ext cx="4048811" cy="4132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Developing a mechanism to secure a module (and a backing) to a heat sink (aluminum block)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IR analysis can measure steady-state  T in different heat dissipation configs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Temperature to be measured with RTD array to provide quantifiable results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Will compare with simulations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750CE6-34CE-4FA5-9F41-3422FD1BC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0" r="2962"/>
          <a:stretch/>
        </p:blipFill>
        <p:spPr>
          <a:xfrm>
            <a:off x="4854803" y="2017334"/>
            <a:ext cx="3831996" cy="38183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23C8E4-2554-49D9-BD8E-C633A57C7321}"/>
              </a:ext>
            </a:extLst>
          </p:cNvPr>
          <p:cNvSpPr txBox="1"/>
          <p:nvPr/>
        </p:nvSpPr>
        <p:spPr>
          <a:xfrm>
            <a:off x="457200" y="6228680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March 14, 2019						A. Campello							7</a:t>
            </a:r>
          </a:p>
        </p:txBody>
      </p:sp>
    </p:spTree>
    <p:extLst>
      <p:ext uri="{BB962C8B-B14F-4D97-AF65-F5344CB8AC3E}">
        <p14:creationId xmlns:p14="http://schemas.microsoft.com/office/powerpoint/2010/main" val="306676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65C1530-9994-4577-A899-F9553F97A471}"/>
              </a:ext>
            </a:extLst>
          </p:cNvPr>
          <p:cNvSpPr txBox="1">
            <a:spLocks/>
          </p:cNvSpPr>
          <p:nvPr/>
        </p:nvSpPr>
        <p:spPr>
          <a:xfrm>
            <a:off x="457200" y="1072381"/>
            <a:ext cx="8229600" cy="8318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Bahnschrift" panose="020B0502040204020203" pitchFamily="34" charset="0"/>
              </a:rPr>
              <a:t>Future Steps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0ED311D-F187-4DDF-A719-C72949E3A856}"/>
              </a:ext>
            </a:extLst>
          </p:cNvPr>
          <p:cNvSpPr txBox="1">
            <a:spLocks/>
          </p:cNvSpPr>
          <p:nvPr/>
        </p:nvSpPr>
        <p:spPr>
          <a:xfrm>
            <a:off x="457200" y="2121031"/>
            <a:ext cx="8229599" cy="3664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thermal measurements of module in air to yield a complete thermal profile</a:t>
            </a:r>
          </a:p>
          <a:p>
            <a:pPr marL="457200" indent="-457200" algn="l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Development of a thermal simulation for the mockup modules</a:t>
            </a:r>
          </a:p>
          <a:p>
            <a:pPr marL="457200" indent="-457200" algn="l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Development of a heat dissipation test-bed to cool module using CO</a:t>
            </a:r>
            <a:r>
              <a:rPr lang="en-US" sz="2800" baseline="-250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2</a:t>
            </a:r>
          </a:p>
          <a:p>
            <a:pPr marL="457200" indent="-457200" algn="l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Measurements of heat dissipation through various backing materials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B042CC-F9DE-49D3-9BB8-3EF71699A850}"/>
              </a:ext>
            </a:extLst>
          </p:cNvPr>
          <p:cNvSpPr txBox="1"/>
          <p:nvPr/>
        </p:nvSpPr>
        <p:spPr>
          <a:xfrm>
            <a:off x="457200" y="6228680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March 14, 2019						A. Campello							8</a:t>
            </a:r>
          </a:p>
        </p:txBody>
      </p:sp>
    </p:spTree>
    <p:extLst>
      <p:ext uri="{BB962C8B-B14F-4D97-AF65-F5344CB8AC3E}">
        <p14:creationId xmlns:p14="http://schemas.microsoft.com/office/powerpoint/2010/main" val="67730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2822</TotalTime>
  <Words>467</Words>
  <Application>Microsoft Office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Abadi</vt:lpstr>
      <vt:lpstr>Aharoni</vt:lpstr>
      <vt:lpstr>Arial</vt:lpstr>
      <vt:lpstr>Bahnschrift</vt:lpstr>
      <vt:lpstr>Calibri</vt:lpstr>
      <vt:lpstr>Office Theme</vt:lpstr>
      <vt:lpstr>Progress on Thermal  Studies of Mockup Modules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 Butler</dc:creator>
  <cp:lastModifiedBy>Yadira L. Padilla Fuentes</cp:lastModifiedBy>
  <cp:revision>5</cp:revision>
  <dcterms:created xsi:type="dcterms:W3CDTF">2010-10-05T19:29:16Z</dcterms:created>
  <dcterms:modified xsi:type="dcterms:W3CDTF">2019-03-14T17:07:42Z</dcterms:modified>
</cp:coreProperties>
</file>