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D2E71-F338-4B2E-B95C-5BA3A6CCFE29}" v="12" dt="2018-12-03T18:47:38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Campello" userId="1dd1603530bf62c8" providerId="LiveId" clId="{5920D831-C25C-4F5B-A8E2-14E95DF5CF0C}"/>
    <pc:docChg chg="undo custSel addSld delSld modSld">
      <pc:chgData name="Arthur Campello" userId="1dd1603530bf62c8" providerId="LiveId" clId="{5920D831-C25C-4F5B-A8E2-14E95DF5CF0C}" dt="2018-12-03T18:48:37.301" v="953" actId="14100"/>
      <pc:docMkLst>
        <pc:docMk/>
      </pc:docMkLst>
      <pc:sldChg chg="del">
        <pc:chgData name="Arthur Campello" userId="1dd1603530bf62c8" providerId="LiveId" clId="{5920D831-C25C-4F5B-A8E2-14E95DF5CF0C}" dt="2018-12-03T17:22:26.422" v="0" actId="2696"/>
        <pc:sldMkLst>
          <pc:docMk/>
          <pc:sldMk cId="0" sldId="256"/>
        </pc:sldMkLst>
      </pc:sldChg>
      <pc:sldChg chg="addSp delSp modSp">
        <pc:chgData name="Arthur Campello" userId="1dd1603530bf62c8" providerId="LiveId" clId="{5920D831-C25C-4F5B-A8E2-14E95DF5CF0C}" dt="2018-12-03T17:32:36.456" v="365" actId="255"/>
        <pc:sldMkLst>
          <pc:docMk/>
          <pc:sldMk cId="3742179788" sldId="257"/>
        </pc:sldMkLst>
        <pc:spChg chg="mod">
          <ac:chgData name="Arthur Campello" userId="1dd1603530bf62c8" providerId="LiveId" clId="{5920D831-C25C-4F5B-A8E2-14E95DF5CF0C}" dt="2018-12-03T17:32:36.456" v="365" actId="255"/>
          <ac:spMkLst>
            <pc:docMk/>
            <pc:sldMk cId="3742179788" sldId="257"/>
            <ac:spMk id="2" creationId="{72F69D86-32F5-41B0-A365-D909B4B30F74}"/>
          </ac:spMkLst>
        </pc:spChg>
        <pc:spChg chg="mod">
          <ac:chgData name="Arthur Campello" userId="1dd1603530bf62c8" providerId="LiveId" clId="{5920D831-C25C-4F5B-A8E2-14E95DF5CF0C}" dt="2018-12-03T17:31:55.364" v="356" actId="27636"/>
          <ac:spMkLst>
            <pc:docMk/>
            <pc:sldMk cId="3742179788" sldId="257"/>
            <ac:spMk id="3" creationId="{E4495E50-4AB3-4933-9F7D-28418A48DB3D}"/>
          </ac:spMkLst>
        </pc:spChg>
        <pc:picChg chg="del">
          <ac:chgData name="Arthur Campello" userId="1dd1603530bf62c8" providerId="LiveId" clId="{5920D831-C25C-4F5B-A8E2-14E95DF5CF0C}" dt="2018-12-03T17:23:04.014" v="10"/>
          <ac:picMkLst>
            <pc:docMk/>
            <pc:sldMk cId="3742179788" sldId="257"/>
            <ac:picMk id="5" creationId="{32C38475-E8F8-45BD-9B12-32C74879C60E}"/>
          </ac:picMkLst>
        </pc:picChg>
        <pc:picChg chg="add mod modCrop">
          <ac:chgData name="Arthur Campello" userId="1dd1603530bf62c8" providerId="LiveId" clId="{5920D831-C25C-4F5B-A8E2-14E95DF5CF0C}" dt="2018-12-03T17:32:09.417" v="358" actId="14100"/>
          <ac:picMkLst>
            <pc:docMk/>
            <pc:sldMk cId="3742179788" sldId="257"/>
            <ac:picMk id="6" creationId="{79DC8CE6-9F0D-437F-9234-0E4DBDE730F7}"/>
          </ac:picMkLst>
        </pc:picChg>
        <pc:picChg chg="del">
          <ac:chgData name="Arthur Campello" userId="1dd1603530bf62c8" providerId="LiveId" clId="{5920D831-C25C-4F5B-A8E2-14E95DF5CF0C}" dt="2018-12-03T17:23:04.014" v="10"/>
          <ac:picMkLst>
            <pc:docMk/>
            <pc:sldMk cId="3742179788" sldId="257"/>
            <ac:picMk id="7" creationId="{C0159BC9-D721-4D09-8364-54F780C2520C}"/>
          </ac:picMkLst>
        </pc:picChg>
      </pc:sldChg>
      <pc:sldChg chg="addSp delSp modSp add">
        <pc:chgData name="Arthur Campello" userId="1dd1603530bf62c8" providerId="LiveId" clId="{5920D831-C25C-4F5B-A8E2-14E95DF5CF0C}" dt="2018-12-03T18:19:15.731" v="657" actId="20577"/>
        <pc:sldMkLst>
          <pc:docMk/>
          <pc:sldMk cId="1029956784" sldId="258"/>
        </pc:sldMkLst>
        <pc:spChg chg="mod">
          <ac:chgData name="Arthur Campello" userId="1dd1603530bf62c8" providerId="LiveId" clId="{5920D831-C25C-4F5B-A8E2-14E95DF5CF0C}" dt="2018-12-03T17:33:12.663" v="393" actId="20577"/>
          <ac:spMkLst>
            <pc:docMk/>
            <pc:sldMk cId="1029956784" sldId="258"/>
            <ac:spMk id="2" creationId="{72F69D86-32F5-41B0-A365-D909B4B30F74}"/>
          </ac:spMkLst>
        </pc:spChg>
        <pc:spChg chg="mod">
          <ac:chgData name="Arthur Campello" userId="1dd1603530bf62c8" providerId="LiveId" clId="{5920D831-C25C-4F5B-A8E2-14E95DF5CF0C}" dt="2018-12-03T18:19:15.731" v="657" actId="20577"/>
          <ac:spMkLst>
            <pc:docMk/>
            <pc:sldMk cId="1029956784" sldId="258"/>
            <ac:spMk id="3" creationId="{E4495E50-4AB3-4933-9F7D-28418A48DB3D}"/>
          </ac:spMkLst>
        </pc:spChg>
        <pc:picChg chg="add mod modCrop">
          <ac:chgData name="Arthur Campello" userId="1dd1603530bf62c8" providerId="LiveId" clId="{5920D831-C25C-4F5B-A8E2-14E95DF5CF0C}" dt="2018-12-03T17:36:26.759" v="435" actId="1076"/>
          <ac:picMkLst>
            <pc:docMk/>
            <pc:sldMk cId="1029956784" sldId="258"/>
            <ac:picMk id="5" creationId="{64A70AEA-7A7C-4FFF-9416-F291CF6B1DAF}"/>
          </ac:picMkLst>
        </pc:picChg>
        <pc:picChg chg="del">
          <ac:chgData name="Arthur Campello" userId="1dd1603530bf62c8" providerId="LiveId" clId="{5920D831-C25C-4F5B-A8E2-14E95DF5CF0C}" dt="2018-12-03T17:33:16.589" v="394"/>
          <ac:picMkLst>
            <pc:docMk/>
            <pc:sldMk cId="1029956784" sldId="258"/>
            <ac:picMk id="6" creationId="{79DC8CE6-9F0D-437F-9234-0E4DBDE730F7}"/>
          </ac:picMkLst>
        </pc:picChg>
        <pc:picChg chg="add mod modCrop">
          <ac:chgData name="Arthur Campello" userId="1dd1603530bf62c8" providerId="LiveId" clId="{5920D831-C25C-4F5B-A8E2-14E95DF5CF0C}" dt="2018-12-03T17:36:31.741" v="437" actId="14100"/>
          <ac:picMkLst>
            <pc:docMk/>
            <pc:sldMk cId="1029956784" sldId="258"/>
            <ac:picMk id="8" creationId="{2663D897-35F1-4B79-AED6-9088B0501588}"/>
          </ac:picMkLst>
        </pc:picChg>
      </pc:sldChg>
      <pc:sldChg chg="addSp delSp modSp add">
        <pc:chgData name="Arthur Campello" userId="1dd1603530bf62c8" providerId="LiveId" clId="{5920D831-C25C-4F5B-A8E2-14E95DF5CF0C}" dt="2018-12-03T18:48:37.301" v="953" actId="14100"/>
        <pc:sldMkLst>
          <pc:docMk/>
          <pc:sldMk cId="3077853755" sldId="259"/>
        </pc:sldMkLst>
        <pc:spChg chg="mod">
          <ac:chgData name="Arthur Campello" userId="1dd1603530bf62c8" providerId="LiveId" clId="{5920D831-C25C-4F5B-A8E2-14E95DF5CF0C}" dt="2018-12-03T18:23:09.900" v="680" actId="20577"/>
          <ac:spMkLst>
            <pc:docMk/>
            <pc:sldMk cId="3077853755" sldId="259"/>
            <ac:spMk id="2" creationId="{72F69D86-32F5-41B0-A365-D909B4B30F74}"/>
          </ac:spMkLst>
        </pc:spChg>
        <pc:spChg chg="mod">
          <ac:chgData name="Arthur Campello" userId="1dd1603530bf62c8" providerId="LiveId" clId="{5920D831-C25C-4F5B-A8E2-14E95DF5CF0C}" dt="2018-12-03T18:48:37.301" v="953" actId="14100"/>
          <ac:spMkLst>
            <pc:docMk/>
            <pc:sldMk cId="3077853755" sldId="259"/>
            <ac:spMk id="3" creationId="{E4495E50-4AB3-4933-9F7D-28418A48DB3D}"/>
          </ac:spMkLst>
        </pc:spChg>
        <pc:picChg chg="del">
          <ac:chgData name="Arthur Campello" userId="1dd1603530bf62c8" providerId="LiveId" clId="{5920D831-C25C-4F5B-A8E2-14E95DF5CF0C}" dt="2018-12-03T18:27:31.203" v="682"/>
          <ac:picMkLst>
            <pc:docMk/>
            <pc:sldMk cId="3077853755" sldId="259"/>
            <ac:picMk id="5" creationId="{64A70AEA-7A7C-4FFF-9416-F291CF6B1DAF}"/>
          </ac:picMkLst>
        </pc:picChg>
        <pc:picChg chg="add mod">
          <ac:chgData name="Arthur Campello" userId="1dd1603530bf62c8" providerId="LiveId" clId="{5920D831-C25C-4F5B-A8E2-14E95DF5CF0C}" dt="2018-12-03T18:48:13.389" v="940" actId="1076"/>
          <ac:picMkLst>
            <pc:docMk/>
            <pc:sldMk cId="3077853755" sldId="259"/>
            <ac:picMk id="6" creationId="{71AC9793-4CAD-445F-B315-ED6D9822420C}"/>
          </ac:picMkLst>
        </pc:picChg>
        <pc:picChg chg="del">
          <ac:chgData name="Arthur Campello" userId="1dd1603530bf62c8" providerId="LiveId" clId="{5920D831-C25C-4F5B-A8E2-14E95DF5CF0C}" dt="2018-12-03T18:27:28.958" v="681"/>
          <ac:picMkLst>
            <pc:docMk/>
            <pc:sldMk cId="3077853755" sldId="259"/>
            <ac:picMk id="8" creationId="{2663D897-35F1-4B79-AED6-9088B0501588}"/>
          </ac:picMkLst>
        </pc:picChg>
        <pc:picChg chg="add mod">
          <ac:chgData name="Arthur Campello" userId="1dd1603530bf62c8" providerId="LiveId" clId="{5920D831-C25C-4F5B-A8E2-14E95DF5CF0C}" dt="2018-12-03T18:48:16.945" v="941" actId="1076"/>
          <ac:picMkLst>
            <pc:docMk/>
            <pc:sldMk cId="3077853755" sldId="259"/>
            <ac:picMk id="9" creationId="{665DA70E-07E6-41E4-86D5-A53B44792161}"/>
          </ac:picMkLst>
        </pc:picChg>
      </pc:sldChg>
      <pc:sldChg chg="del">
        <pc:chgData name="Arthur Campello" userId="1dd1603530bf62c8" providerId="LiveId" clId="{5920D831-C25C-4F5B-A8E2-14E95DF5CF0C}" dt="2018-12-03T17:32:48.632" v="367" actId="2696"/>
        <pc:sldMkLst>
          <pc:docMk/>
          <pc:sldMk cId="3607335377" sldId="259"/>
        </pc:sldMkLst>
      </pc:sldChg>
      <pc:sldChg chg="add del">
        <pc:chgData name="Arthur Campello" userId="1dd1603530bf62c8" providerId="LiveId" clId="{5920D831-C25C-4F5B-A8E2-14E95DF5CF0C}" dt="2018-12-03T18:21:00.075" v="659" actId="2696"/>
        <pc:sldMkLst>
          <pc:docMk/>
          <pc:sldMk cId="4129733611" sldId="259"/>
        </pc:sldMkLst>
      </pc:sldChg>
      <pc:sldChg chg="del">
        <pc:chgData name="Arthur Campello" userId="1dd1603530bf62c8" providerId="LiveId" clId="{5920D831-C25C-4F5B-A8E2-14E95DF5CF0C}" dt="2018-12-03T17:32:45.333" v="366" actId="2696"/>
        <pc:sldMkLst>
          <pc:docMk/>
          <pc:sldMk cId="2826159918" sldId="260"/>
        </pc:sldMkLst>
      </pc:sldChg>
      <pc:sldChg chg="del">
        <pc:chgData name="Arthur Campello" userId="1dd1603530bf62c8" providerId="LiveId" clId="{5920D831-C25C-4F5B-A8E2-14E95DF5CF0C}" dt="2018-12-03T17:22:52.362" v="9" actId="2696"/>
        <pc:sldMkLst>
          <pc:docMk/>
          <pc:sldMk cId="3131376290" sldId="261"/>
        </pc:sldMkLst>
      </pc:sldChg>
      <pc:sldChg chg="del">
        <pc:chgData name="Arthur Campello" userId="1dd1603530bf62c8" providerId="LiveId" clId="{5920D831-C25C-4F5B-A8E2-14E95DF5CF0C}" dt="2018-12-03T17:22:49.992" v="8" actId="2696"/>
        <pc:sldMkLst>
          <pc:docMk/>
          <pc:sldMk cId="542822368" sldId="262"/>
        </pc:sldMkLst>
      </pc:sldChg>
      <pc:sldChg chg="del">
        <pc:chgData name="Arthur Campello" userId="1dd1603530bf62c8" providerId="LiveId" clId="{5920D831-C25C-4F5B-A8E2-14E95DF5CF0C}" dt="2018-12-03T17:22:47.342" v="7" actId="2696"/>
        <pc:sldMkLst>
          <pc:docMk/>
          <pc:sldMk cId="2398381920" sldId="263"/>
        </pc:sldMkLst>
      </pc:sldChg>
      <pc:sldChg chg="del">
        <pc:chgData name="Arthur Campello" userId="1dd1603530bf62c8" providerId="LiveId" clId="{5920D831-C25C-4F5B-A8E2-14E95DF5CF0C}" dt="2018-12-03T17:22:45.594" v="6" actId="2696"/>
        <pc:sldMkLst>
          <pc:docMk/>
          <pc:sldMk cId="3119777393" sldId="264"/>
        </pc:sldMkLst>
      </pc:sldChg>
      <pc:sldChg chg="del">
        <pc:chgData name="Arthur Campello" userId="1dd1603530bf62c8" providerId="LiveId" clId="{5920D831-C25C-4F5B-A8E2-14E95DF5CF0C}" dt="2018-12-03T17:22:43.921" v="5" actId="2696"/>
        <pc:sldMkLst>
          <pc:docMk/>
          <pc:sldMk cId="1640176348" sldId="265"/>
        </pc:sldMkLst>
      </pc:sldChg>
      <pc:sldChg chg="del">
        <pc:chgData name="Arthur Campello" userId="1dd1603530bf62c8" providerId="LiveId" clId="{5920D831-C25C-4F5B-A8E2-14E95DF5CF0C}" dt="2018-12-03T17:22:42.149" v="4" actId="2696"/>
        <pc:sldMkLst>
          <pc:docMk/>
          <pc:sldMk cId="2711678982" sldId="267"/>
        </pc:sldMkLst>
      </pc:sldChg>
      <pc:sldChg chg="del">
        <pc:chgData name="Arthur Campello" userId="1dd1603530bf62c8" providerId="LiveId" clId="{5920D831-C25C-4F5B-A8E2-14E95DF5CF0C}" dt="2018-12-03T17:22:40.283" v="3" actId="2696"/>
        <pc:sldMkLst>
          <pc:docMk/>
          <pc:sldMk cId="1858055645" sldId="269"/>
        </pc:sldMkLst>
      </pc:sldChg>
      <pc:sldChg chg="del">
        <pc:chgData name="Arthur Campello" userId="1dd1603530bf62c8" providerId="LiveId" clId="{5920D831-C25C-4F5B-A8E2-14E95DF5CF0C}" dt="2018-12-03T17:22:35.061" v="2" actId="2696"/>
        <pc:sldMkLst>
          <pc:docMk/>
          <pc:sldMk cId="1972542547" sldId="270"/>
        </pc:sldMkLst>
      </pc:sldChg>
      <pc:sldChg chg="del">
        <pc:chgData name="Arthur Campello" userId="1dd1603530bf62c8" providerId="LiveId" clId="{5920D831-C25C-4F5B-A8E2-14E95DF5CF0C}" dt="2018-12-03T17:22:32.208" v="1" actId="2696"/>
        <pc:sldMkLst>
          <pc:docMk/>
          <pc:sldMk cId="380743085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D4FC-4534-804B-BCB9-65E484165E4E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5999-CDF6-9B46-9F3F-7503503F82B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ED 10in Header 3line 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8711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D86-32F5-41B0-A365-D909B4B3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1904"/>
            <a:ext cx="8229600" cy="875432"/>
          </a:xfrm>
        </p:spPr>
        <p:txBody>
          <a:bodyPr/>
          <a:lstStyle/>
          <a:p>
            <a:pPr algn="l"/>
            <a:r>
              <a:rPr lang="en-US" sz="4000" dirty="0">
                <a:latin typeface="Bahnschrift SemiBold" panose="020B0502040204020203" pitchFamily="34" charset="0"/>
              </a:rPr>
              <a:t>Dummy Temperature over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5E50-4AB3-4933-9F7D-28418A48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57400"/>
            <a:ext cx="3322947" cy="395690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2Watts, dummy module heats to 45.7C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Measured absolute thermal resistance is 11.6K/W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Absolute thermal resistance much smaller than comparable-resistance ceramic resistors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C8CE6-9F0D-437F-9234-0E4DBDE73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/>
          <a:stretch/>
        </p:blipFill>
        <p:spPr>
          <a:xfrm>
            <a:off x="3762026" y="2057399"/>
            <a:ext cx="5306560" cy="41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D86-32F5-41B0-A365-D909B4B3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1904"/>
            <a:ext cx="8229600" cy="875432"/>
          </a:xfrm>
        </p:spPr>
        <p:txBody>
          <a:bodyPr/>
          <a:lstStyle/>
          <a:p>
            <a:pPr algn="l"/>
            <a:r>
              <a:rPr lang="en-US" sz="4000" dirty="0">
                <a:latin typeface="Bahnschrift SemiBold" panose="020B0502040204020203" pitchFamily="34" charset="0"/>
              </a:rPr>
              <a:t>Temperature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5E50-4AB3-4933-9F7D-28418A48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57400"/>
            <a:ext cx="3530337" cy="39569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above shows high-resolution of dummy module relative heat distribution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below shows module over .0035in thick Aluminum on joined Carbon Fiber/Foam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70AEA-7A7C-4FFF-9416-F291CF6B1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2" r="5683" b="33582"/>
          <a:stretch/>
        </p:blipFill>
        <p:spPr>
          <a:xfrm>
            <a:off x="4572000" y="2057400"/>
            <a:ext cx="4063999" cy="1179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D897-35F1-4B79-AED6-9088B0501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" t="-3505" r="-1250" b="3505"/>
          <a:stretch/>
        </p:blipFill>
        <p:spPr>
          <a:xfrm>
            <a:off x="4571998" y="3236787"/>
            <a:ext cx="4114801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5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D86-32F5-41B0-A365-D909B4B3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1904"/>
            <a:ext cx="8229600" cy="875432"/>
          </a:xfrm>
        </p:spPr>
        <p:txBody>
          <a:bodyPr/>
          <a:lstStyle/>
          <a:p>
            <a:pPr algn="l"/>
            <a:r>
              <a:rPr lang="en-US" sz="4000" dirty="0">
                <a:latin typeface="Bahnschrift SemiBold" panose="020B0502040204020203" pitchFamily="34" charset="0"/>
              </a:rPr>
              <a:t>Loctite Adhesive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5E50-4AB3-4933-9F7D-28418A48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2057400"/>
            <a:ext cx="3398362" cy="395690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LOCTITE EA 9396 serves as a relatively high-thermal conducting adhesive for glass/ceramic onto aluminum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Aluminum bonding Instructions above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Glass bonding instructions below (minimal)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C9793-4CAD-445F-B315-ED6D9822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38" y="2210929"/>
            <a:ext cx="4365238" cy="24361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DA70E-07E6-41E4-86D5-A53B4479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38" y="4962533"/>
            <a:ext cx="4365238" cy="7363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85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 SemiBold</vt:lpstr>
      <vt:lpstr>Calibri</vt:lpstr>
      <vt:lpstr>Office Theme</vt:lpstr>
      <vt:lpstr>Dummy Temperature over Power</vt:lpstr>
      <vt:lpstr>Temperature Profile</vt:lpstr>
      <vt:lpstr>Loctite Adhesive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 Butler</dc:creator>
  <cp:lastModifiedBy>Arthur Campello</cp:lastModifiedBy>
  <cp:revision>6</cp:revision>
  <dcterms:created xsi:type="dcterms:W3CDTF">2010-10-18T16:36:26Z</dcterms:created>
  <dcterms:modified xsi:type="dcterms:W3CDTF">2018-12-03T18:48:37Z</dcterms:modified>
</cp:coreProperties>
</file>