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14c13a4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014c13a4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152772e5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0152772e5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152772e5a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0152772e5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152772e5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0152772e5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14c13a46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014c13a46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152772e5a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0152772e5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de7f3b21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8de7f3b21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d099fee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8d099fee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de7f3b21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8de7f3b21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152772e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0152772e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152772e5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0152772e5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14c13a46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014c13a46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152772e5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0152772e5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35425" y="3882605"/>
            <a:ext cx="35310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00AE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Taller Web</a:t>
            </a:r>
            <a:endParaRPr b="1" sz="3000">
              <a:solidFill>
                <a:srgbClr val="00AE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47473" t="0"/>
          <a:stretch/>
        </p:blipFill>
        <p:spPr>
          <a:xfrm>
            <a:off x="5384776" y="3765475"/>
            <a:ext cx="1263225" cy="7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34180" l="0" r="0" t="0"/>
          <a:stretch/>
        </p:blipFill>
        <p:spPr>
          <a:xfrm>
            <a:off x="0" y="0"/>
            <a:ext cx="9144000" cy="338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 b="28858" l="0" r="0" t="15570"/>
          <a:stretch/>
        </p:blipFill>
        <p:spPr>
          <a:xfrm>
            <a:off x="0" y="0"/>
            <a:ext cx="9144000" cy="338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174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00AEEF"/>
                </a:solidFill>
              </a:rPr>
              <a:t>Alineación en flex</a:t>
            </a:r>
            <a:endParaRPr>
              <a:solidFill>
                <a:srgbClr val="00AEEF"/>
              </a:solidFill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93300" y="863550"/>
            <a:ext cx="82437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al utilizar justify content, podemos indicar como se pueden disponer estos elementos en flex. De forma horizontal</a:t>
            </a:r>
            <a:endParaRPr sz="1200"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150" y="2079050"/>
            <a:ext cx="76200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198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">
                <a:solidFill>
                  <a:srgbClr val="00AEEF"/>
                </a:solidFill>
              </a:rPr>
              <a:t>position: relative - VASO</a:t>
            </a:r>
            <a:endParaRPr>
              <a:solidFill>
                <a:srgbClr val="00AEEF"/>
              </a:solidFill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641850" y="4574150"/>
            <a:ext cx="342950" cy="3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8900" y="4574150"/>
            <a:ext cx="342950" cy="3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6325" y="995575"/>
            <a:ext cx="390525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174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">
                <a:solidFill>
                  <a:srgbClr val="00AEEF"/>
                </a:solidFill>
              </a:rPr>
              <a:t>position: absolute cerezas</a:t>
            </a:r>
            <a:endParaRPr>
              <a:solidFill>
                <a:srgbClr val="00AEE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AEEF"/>
              </a:solidFill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641850" y="4574150"/>
            <a:ext cx="342950" cy="3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8900" y="4574150"/>
            <a:ext cx="342950" cy="3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8100" y="1001950"/>
            <a:ext cx="140970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AEE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195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solidFill>
                  <a:srgbClr val="FFFFFF"/>
                </a:solidFill>
              </a:rPr>
              <a:t>Repositorio: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solidFill>
                  <a:srgbClr val="FFFFFF"/>
                </a:solidFill>
              </a:rPr>
              <a:t>https://github.com/jmontes50/Taller-Web-FullStack-10112021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400" y="2219325"/>
            <a:ext cx="43815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74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00AEEF"/>
                </a:solidFill>
              </a:rPr>
              <a:t>HTML - La estructura</a:t>
            </a:r>
            <a:endParaRPr>
              <a:solidFill>
                <a:srgbClr val="00AEEF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613" y="1629150"/>
            <a:ext cx="5289264" cy="306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4868967" y="1885701"/>
            <a:ext cx="1207500" cy="278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AE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Título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4924429" y="2226059"/>
            <a:ext cx="2322300" cy="278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AE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Subtítulo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5734079" y="2939581"/>
            <a:ext cx="2322300" cy="278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AE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párrafo 1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5734079" y="3805060"/>
            <a:ext cx="2322300" cy="278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AE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párrafo 2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74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00AEEF"/>
                </a:solidFill>
              </a:rPr>
              <a:t>HTML</a:t>
            </a:r>
            <a:endParaRPr>
              <a:solidFill>
                <a:srgbClr val="00AEEF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559300" y="863550"/>
            <a:ext cx="8425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 u="sng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93300" y="863550"/>
            <a:ext cx="82437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HTML - HyperText Markup Language, nos va a permitir mediante un lenguaje de etiquetas dar la estructura de una página web.</a:t>
            </a:r>
            <a:endParaRPr b="1" sz="1200"/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420" y="2445395"/>
            <a:ext cx="3391525" cy="192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0400" y="2286222"/>
            <a:ext cx="2434275" cy="22464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3915600" y="3085600"/>
            <a:ext cx="578400" cy="46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E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74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">
                <a:solidFill>
                  <a:srgbClr val="00AEEF"/>
                </a:solidFill>
              </a:rPr>
              <a:t>Ejemplo con Etiqueta Semántica</a:t>
            </a:r>
            <a:endParaRPr>
              <a:solidFill>
                <a:srgbClr val="00AEE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AEEF"/>
              </a:solidFill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93300" y="863550"/>
            <a:ext cx="82437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Por ejemplo un ejemplo bastante </a:t>
            </a:r>
            <a:r>
              <a:rPr b="1" lang="es" sz="1200"/>
              <a:t>común</a:t>
            </a:r>
            <a:r>
              <a:rPr b="1" lang="es" sz="1200"/>
              <a:t> donde se ven etiquetas </a:t>
            </a:r>
            <a:r>
              <a:rPr b="1" lang="es" sz="1200"/>
              <a:t>semánticas</a:t>
            </a:r>
            <a:r>
              <a:rPr b="1" lang="es" sz="1200"/>
              <a:t> son los blog.</a:t>
            </a:r>
            <a:endParaRPr b="1" sz="12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00" y="1727538"/>
            <a:ext cx="3188075" cy="305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650" y="1604225"/>
            <a:ext cx="4098276" cy="33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174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00AEEF"/>
                </a:solidFill>
              </a:rPr>
              <a:t>Ya tenemos una estructura...</a:t>
            </a:r>
            <a:endParaRPr>
              <a:solidFill>
                <a:srgbClr val="00AEEF"/>
              </a:solidFill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559300" y="863550"/>
            <a:ext cx="8425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 u="sng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171" y="1103746"/>
            <a:ext cx="3076750" cy="32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38175"/>
            <a:ext cx="4412798" cy="293644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4089325" y="2377200"/>
            <a:ext cx="482700" cy="44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E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174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00AEEF"/>
                </a:solidFill>
              </a:rPr>
              <a:t>Selectores</a:t>
            </a:r>
            <a:endParaRPr>
              <a:solidFill>
                <a:srgbClr val="00AEEF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750" y="1161750"/>
            <a:ext cx="4934501" cy="9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2766300" y="2228625"/>
            <a:ext cx="396300" cy="979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1896100" y="3487950"/>
            <a:ext cx="20730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Etiqueta: h1, p, nav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Clase: .azul ,btn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id: #botonform #contacto</a:t>
            </a:r>
            <a:endParaRPr sz="1200"/>
          </a:p>
        </p:txBody>
      </p:sp>
      <p:sp>
        <p:nvSpPr>
          <p:cNvPr id="108" name="Google Shape;108;p19"/>
          <p:cNvSpPr/>
          <p:nvPr/>
        </p:nvSpPr>
        <p:spPr>
          <a:xfrm>
            <a:off x="4538875" y="2228625"/>
            <a:ext cx="396300" cy="979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3870000" y="3487950"/>
            <a:ext cx="1747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color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width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font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border</a:t>
            </a:r>
            <a:endParaRPr sz="1200"/>
          </a:p>
        </p:txBody>
      </p:sp>
      <p:sp>
        <p:nvSpPr>
          <p:cNvPr id="110" name="Google Shape;110;p19"/>
          <p:cNvSpPr/>
          <p:nvPr/>
        </p:nvSpPr>
        <p:spPr>
          <a:xfrm>
            <a:off x="6134575" y="2228625"/>
            <a:ext cx="396300" cy="979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5264375" y="3487950"/>
            <a:ext cx="20730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red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16px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Arial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1px solid blue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174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00AEEF"/>
                </a:solidFill>
              </a:rPr>
              <a:t>Modelo de caja</a:t>
            </a:r>
            <a:endParaRPr>
              <a:solidFill>
                <a:srgbClr val="00AEEF"/>
              </a:solidFill>
            </a:endParaRPr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559500" y="1074513"/>
            <a:ext cx="3290100" cy="3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...</a:t>
            </a:r>
            <a:endParaRPr sz="1200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200" y="1119150"/>
            <a:ext cx="4989599" cy="3062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174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00AEEF"/>
                </a:solidFill>
              </a:rPr>
              <a:t>display:flex;</a:t>
            </a:r>
            <a:endParaRPr>
              <a:solidFill>
                <a:srgbClr val="00AEEF"/>
              </a:solidFill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93300" y="863550"/>
            <a:ext cx="82437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 comparación de las herramientas anteriores donde escogemos un elemento y lo posicionamos, en el caso de flex vamos a utilizar el PADRE de esos elementos, para así cambiar el comportamiento de los hijos.</a:t>
            </a:r>
            <a:endParaRPr sz="120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675" y="1858350"/>
            <a:ext cx="6910956" cy="29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EF28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