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309" r:id="rId5"/>
    <p:sldId id="29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92" r:id="rId16"/>
    <p:sldId id="277" r:id="rId17"/>
    <p:sldId id="320" r:id="rId18"/>
    <p:sldId id="321" r:id="rId19"/>
    <p:sldId id="322" r:id="rId20"/>
    <p:sldId id="323" r:id="rId21"/>
    <p:sldId id="308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03/08/2023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152128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96752"/>
            <a:ext cx="8928100" cy="5661248"/>
          </a:xfrm>
        </p:spPr>
      </p:pic>
    </p:spTree>
    <p:extLst>
      <p:ext uri="{BB962C8B-B14F-4D97-AF65-F5344CB8AC3E}">
        <p14:creationId xmlns:p14="http://schemas.microsoft.com/office/powerpoint/2010/main" val="233642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24744"/>
            <a:ext cx="8856663" cy="5544615"/>
          </a:xfrm>
        </p:spPr>
      </p:pic>
    </p:spTree>
    <p:extLst>
      <p:ext uri="{BB962C8B-B14F-4D97-AF65-F5344CB8AC3E}">
        <p14:creationId xmlns:p14="http://schemas.microsoft.com/office/powerpoint/2010/main" val="42166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431463"/>
            <a:ext cx="8856663" cy="5292062"/>
          </a:xfrm>
        </p:spPr>
      </p:pic>
    </p:spTree>
    <p:extLst>
      <p:ext uri="{BB962C8B-B14F-4D97-AF65-F5344CB8AC3E}">
        <p14:creationId xmlns:p14="http://schemas.microsoft.com/office/powerpoint/2010/main" val="147077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" y="1124744"/>
            <a:ext cx="8662770" cy="5616823"/>
          </a:xfrm>
        </p:spPr>
      </p:pic>
      <p:sp>
        <p:nvSpPr>
          <p:cNvPr id="5" name="4 CuadroTexto"/>
          <p:cNvSpPr txBox="1"/>
          <p:nvPr/>
        </p:nvSpPr>
        <p:spPr>
          <a:xfrm>
            <a:off x="7308304" y="25578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Radio</a:t>
            </a:r>
            <a:endParaRPr lang="es-AR" b="1" dirty="0">
              <a:solidFill>
                <a:srgbClr val="0070C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96336" y="47251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Tel, </a:t>
            </a:r>
            <a:r>
              <a:rPr lang="es-AR" b="1" dirty="0" err="1" smtClean="0">
                <a:solidFill>
                  <a:srgbClr val="0070C0"/>
                </a:solidFill>
              </a:rPr>
              <a:t>what</a:t>
            </a:r>
            <a:endParaRPr lang="es-A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7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8928100" cy="5184576"/>
          </a:xfrm>
        </p:spPr>
      </p:pic>
    </p:spTree>
    <p:extLst>
      <p:ext uri="{BB962C8B-B14F-4D97-AF65-F5344CB8AC3E}">
        <p14:creationId xmlns:p14="http://schemas.microsoft.com/office/powerpoint/2010/main" val="79723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648072"/>
          </a:xfrm>
        </p:spPr>
        <p:txBody>
          <a:bodyPr>
            <a:no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IPC (</a:t>
            </a:r>
            <a:r>
              <a:rPr lang="es-AR" sz="4800" b="1" i="1" dirty="0" smtClean="0">
                <a:solidFill>
                  <a:schemeClr val="tx2"/>
                </a:solidFill>
              </a:rPr>
              <a:t>Comunicación </a:t>
            </a:r>
            <a:r>
              <a:rPr lang="es-AR" sz="4800" b="1" i="1" dirty="0">
                <a:solidFill>
                  <a:schemeClr val="tx2"/>
                </a:solidFill>
              </a:rPr>
              <a:t>entre Procesos)</a:t>
            </a:r>
            <a:endParaRPr lang="es-AR" sz="48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 smtClean="0"/>
              <a:t>Como </a:t>
            </a:r>
            <a:r>
              <a:rPr lang="es-AR" sz="3600" dirty="0" smtClean="0"/>
              <a:t>ejemplos</a:t>
            </a:r>
            <a:r>
              <a:rPr lang="es-AR" sz="3600" b="1" dirty="0" smtClean="0"/>
              <a:t> de Sistemas IPC tenemos los: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Sistemas POSIX (mundo </a:t>
            </a:r>
            <a:r>
              <a:rPr lang="es-AR" sz="3600" b="1" dirty="0" err="1" smtClean="0"/>
              <a:t>unix</a:t>
            </a:r>
            <a:r>
              <a:rPr lang="es-AR" sz="3600" b="1" dirty="0" smtClean="0"/>
              <a:t>)</a:t>
            </a:r>
          </a:p>
          <a:p>
            <a:pPr marL="400050" lvl="1" indent="0">
              <a:buNone/>
            </a:pPr>
            <a:r>
              <a:rPr lang="es-AR" b="1" dirty="0" err="1" smtClean="0">
                <a:solidFill>
                  <a:srgbClr val="FF0000"/>
                </a:solidFill>
              </a:rPr>
              <a:t>Ej</a:t>
            </a:r>
            <a:r>
              <a:rPr lang="es-AR" b="1" dirty="0" smtClean="0">
                <a:solidFill>
                  <a:srgbClr val="FF0000"/>
                </a:solidFill>
              </a:rPr>
              <a:t> pipe en </a:t>
            </a:r>
            <a:r>
              <a:rPr lang="es-AR" b="1" dirty="0" err="1" smtClean="0">
                <a:solidFill>
                  <a:srgbClr val="FF0000"/>
                </a:solidFill>
              </a:rPr>
              <a:t>linux</a:t>
            </a:r>
            <a:endParaRPr lang="es-AR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s-AR" b="1" dirty="0" err="1" smtClean="0">
                <a:solidFill>
                  <a:srgbClr val="FF0000"/>
                </a:solidFill>
              </a:rPr>
              <a:t>ls</a:t>
            </a:r>
            <a:r>
              <a:rPr lang="es-AR" b="1" dirty="0" smtClean="0">
                <a:solidFill>
                  <a:srgbClr val="FF0000"/>
                </a:solidFill>
              </a:rPr>
              <a:t> –l | </a:t>
            </a:r>
            <a:r>
              <a:rPr lang="es-AR" b="1" dirty="0" err="1" smtClean="0">
                <a:solidFill>
                  <a:srgbClr val="FF0000"/>
                </a:solidFill>
              </a:rPr>
              <a:t>wc</a:t>
            </a:r>
            <a:r>
              <a:rPr lang="es-AR" b="1" dirty="0" smtClean="0">
                <a:solidFill>
                  <a:srgbClr val="FF0000"/>
                </a:solidFill>
              </a:rPr>
              <a:t> -l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LPC – Local Process </a:t>
            </a:r>
            <a:r>
              <a:rPr lang="es-AR" sz="3600" b="1" dirty="0" err="1" smtClean="0"/>
              <a:t>Call</a:t>
            </a:r>
            <a:r>
              <a:rPr lang="es-AR" sz="3600" b="1" dirty="0" smtClean="0"/>
              <a:t> (mundo </a:t>
            </a:r>
            <a:r>
              <a:rPr lang="es-AR" sz="3600" b="1" dirty="0" err="1" smtClean="0"/>
              <a:t>windows</a:t>
            </a:r>
            <a:r>
              <a:rPr lang="es-AR" sz="3600" b="1" dirty="0" smtClean="0"/>
              <a:t>)</a:t>
            </a:r>
          </a:p>
          <a:p>
            <a:pPr marL="400050" lvl="1" indent="0">
              <a:buNone/>
            </a:pPr>
            <a:r>
              <a:rPr lang="es-AR" b="1" dirty="0" smtClean="0"/>
              <a:t>Windows usa lo que se conoce también como </a:t>
            </a:r>
            <a:r>
              <a:rPr lang="es-AR" b="1" dirty="0" smtClean="0">
                <a:solidFill>
                  <a:srgbClr val="C00000"/>
                </a:solidFill>
              </a:rPr>
              <a:t>RPC</a:t>
            </a:r>
          </a:p>
          <a:p>
            <a:pPr marL="400050" lvl="1" indent="0">
              <a:buNone/>
            </a:pPr>
            <a:r>
              <a:rPr lang="es-AR" b="1" dirty="0" smtClean="0"/>
              <a:t>Lo trabaja con el mismo mecanismo que para el modelo cliente/servidor</a:t>
            </a:r>
          </a:p>
          <a:p>
            <a:pPr marL="400050" lvl="1" indent="0">
              <a:buNone/>
            </a:pPr>
            <a:r>
              <a:rPr lang="es-AR" b="1" dirty="0">
                <a:solidFill>
                  <a:srgbClr val="FF0000"/>
                </a:solidFill>
              </a:rPr>
              <a:t>type aa.txt |findstr 22</a:t>
            </a: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676456" cy="764705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Ejemplo de IPC Windows</a:t>
            </a:r>
            <a:endParaRPr lang="es-AR" sz="5400" i="1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80812"/>
            <a:ext cx="8928992" cy="53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52736"/>
            <a:ext cx="8928100" cy="5544616"/>
          </a:xfrm>
        </p:spPr>
      </p:pic>
      <p:sp>
        <p:nvSpPr>
          <p:cNvPr id="5" name="4 CuadroTexto"/>
          <p:cNvSpPr txBox="1"/>
          <p:nvPr/>
        </p:nvSpPr>
        <p:spPr>
          <a:xfrm>
            <a:off x="467544" y="46531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Windows utiliza dentro de sus propios procesos el modelo cliente/servidor</a:t>
            </a:r>
            <a:endParaRPr lang="es-A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6480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560191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Puertos Públicos</a:t>
            </a:r>
          </a:p>
          <a:p>
            <a:r>
              <a:rPr lang="es-AR" sz="2400" b="1" dirty="0" smtClean="0">
                <a:solidFill>
                  <a:srgbClr val="0070C0"/>
                </a:solidFill>
              </a:rPr>
              <a:t>Puertos Privados</a:t>
            </a:r>
            <a:endParaRPr lang="es-AR" sz="2400" b="1" dirty="0">
              <a:solidFill>
                <a:srgbClr val="0070C0"/>
              </a:solidFill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9"/>
            <a:ext cx="8928992" cy="4464495"/>
          </a:xfrm>
        </p:spPr>
      </p:pic>
    </p:spTree>
    <p:extLst>
      <p:ext uri="{BB962C8B-B14F-4D97-AF65-F5344CB8AC3E}">
        <p14:creationId xmlns:p14="http://schemas.microsoft.com/office/powerpoint/2010/main" val="299729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6480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1" y="908050"/>
            <a:ext cx="6373378" cy="5257254"/>
          </a:xfrm>
        </p:spPr>
      </p:pic>
    </p:spTree>
    <p:extLst>
      <p:ext uri="{BB962C8B-B14F-4D97-AF65-F5344CB8AC3E}">
        <p14:creationId xmlns:p14="http://schemas.microsoft.com/office/powerpoint/2010/main" val="38910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b="1" i="1" dirty="0" smtClean="0">
                <a:solidFill>
                  <a:schemeClr val="tx2"/>
                </a:solidFill>
              </a:rPr>
              <a:t>IPC (Comunicación entre Procesos)</a:t>
            </a:r>
            <a:endParaRPr lang="es-AR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Habíamos hablado anteriormente de 2 tipos de procesos o 2 formas de caracterizarlos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Independientes</a:t>
            </a:r>
          </a:p>
          <a:p>
            <a:pPr marL="857250" lvl="2" indent="0">
              <a:buNone/>
            </a:pPr>
            <a:r>
              <a:rPr lang="es-AR" sz="3600" b="1" dirty="0">
                <a:solidFill>
                  <a:srgbClr val="FF0000"/>
                </a:solidFill>
              </a:rPr>
              <a:t>	</a:t>
            </a:r>
            <a:r>
              <a:rPr lang="es-AR" sz="3200" b="1" dirty="0" smtClean="0"/>
              <a:t>No requieren intervención de otros  procesos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Cooperativos</a:t>
            </a:r>
          </a:p>
          <a:p>
            <a:pPr marL="857250" lvl="2" indent="0">
              <a:buNone/>
            </a:pPr>
            <a:r>
              <a:rPr lang="es-AR" sz="3200" b="1" dirty="0" smtClean="0"/>
              <a:t>La problemática en lugar de resolverla un solo proceso, lo hacen varios procesos cooperando entre ellos</a:t>
            </a:r>
          </a:p>
          <a:p>
            <a:pPr marL="857250" lvl="2" indent="0">
              <a:buNone/>
            </a:pPr>
            <a:r>
              <a:rPr lang="es-AR" sz="3200" b="1" dirty="0" smtClean="0"/>
              <a:t>Ventajas ( solapamiento de tiempos )</a:t>
            </a:r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784976" cy="476672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" y="620689"/>
            <a:ext cx="9145016" cy="6408712"/>
          </a:xfrm>
        </p:spPr>
      </p:pic>
    </p:spTree>
    <p:extLst>
      <p:ext uri="{BB962C8B-B14F-4D97-AF65-F5344CB8AC3E}">
        <p14:creationId xmlns:p14="http://schemas.microsoft.com/office/powerpoint/2010/main" val="19617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792088"/>
          </a:xfrm>
        </p:spPr>
        <p:txBody>
          <a:bodyPr>
            <a:no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IPC (Comunicación entre Procesos)</a:t>
            </a:r>
            <a:endParaRPr lang="es-AR" sz="48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3600" b="1" dirty="0" smtClean="0"/>
              <a:t>El avance de los procesos cooperativos hizo que el modulo fuera creciendo cada vez mas</a:t>
            </a:r>
          </a:p>
          <a:p>
            <a:pPr marL="0" indent="0">
              <a:buNone/>
            </a:pPr>
            <a:endParaRPr lang="es-AR" sz="3600" b="1" dirty="0" smtClean="0"/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i="1" dirty="0" smtClean="0">
                <a:solidFill>
                  <a:srgbClr val="C00000"/>
                </a:solidFill>
              </a:rPr>
              <a:t>Administración de la CPU</a:t>
            </a:r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i="1" dirty="0" smtClean="0">
                <a:solidFill>
                  <a:srgbClr val="C00000"/>
                </a:solidFill>
              </a:rPr>
              <a:t>Administración de la memoria</a:t>
            </a:r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i="1" dirty="0" smtClean="0">
                <a:solidFill>
                  <a:srgbClr val="C00000"/>
                </a:solidFill>
              </a:rPr>
              <a:t>Administración del Sistema de archivos</a:t>
            </a:r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i="1" dirty="0" smtClean="0">
                <a:solidFill>
                  <a:srgbClr val="C00000"/>
                </a:solidFill>
              </a:rPr>
              <a:t>IPC (soporta todos los protocolos de red)</a:t>
            </a:r>
          </a:p>
          <a:p>
            <a:pPr>
              <a:lnSpc>
                <a:spcPts val="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i="1" dirty="0" smtClean="0">
                <a:solidFill>
                  <a:srgbClr val="C00000"/>
                </a:solidFill>
              </a:rPr>
              <a:t>Seguridad</a:t>
            </a:r>
          </a:p>
          <a:p>
            <a:pPr marL="0" indent="0">
              <a:buNone/>
            </a:pPr>
            <a:endParaRPr lang="es-AR" sz="3600" b="1" dirty="0"/>
          </a:p>
          <a:p>
            <a:pPr marL="0" indent="0">
              <a:buNone/>
            </a:pPr>
            <a:endParaRPr lang="es-AR" sz="3600" b="1" dirty="0" smtClean="0"/>
          </a:p>
          <a:p>
            <a:pPr marL="0" indent="0"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936104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920880" cy="5328592"/>
          </a:xfrm>
        </p:spPr>
      </p:pic>
    </p:spTree>
    <p:extLst>
      <p:ext uri="{BB962C8B-B14F-4D97-AF65-F5344CB8AC3E}">
        <p14:creationId xmlns:p14="http://schemas.microsoft.com/office/powerpoint/2010/main" val="41558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48072"/>
          </a:xfrm>
        </p:spPr>
        <p:txBody>
          <a:bodyPr>
            <a:normAutofit fontScale="90000"/>
          </a:bodyPr>
          <a:lstStyle/>
          <a:p>
            <a:pPr lvl="0"/>
            <a:r>
              <a:rPr lang="es-AR" sz="5400" b="1" i="1" dirty="0" smtClean="0">
                <a:solidFill>
                  <a:srgbClr val="1F497D"/>
                </a:solidFill>
              </a:rPr>
              <a:t/>
            </a:r>
            <a:br>
              <a:rPr lang="es-AR" sz="5400" b="1" i="1" dirty="0" smtClean="0">
                <a:solidFill>
                  <a:srgbClr val="1F497D"/>
                </a:solidFill>
              </a:rPr>
            </a:br>
            <a:r>
              <a:rPr lang="es-AR" sz="5300" b="1" i="1" dirty="0">
                <a:solidFill>
                  <a:schemeClr val="tx2"/>
                </a:solidFill>
              </a:rPr>
              <a:t>IPC (Comunicación entre Procesos)</a:t>
            </a:r>
            <a:r>
              <a:rPr lang="es-AR" sz="5300" i="1" dirty="0">
                <a:solidFill>
                  <a:prstClr val="black"/>
                </a:solidFill>
              </a:rPr>
              <a:t/>
            </a:r>
            <a:br>
              <a:rPr lang="es-AR" sz="5300" i="1" dirty="0">
                <a:solidFill>
                  <a:prstClr val="black"/>
                </a:solidFill>
              </a:rPr>
            </a:br>
            <a:endParaRPr lang="es-AR" sz="53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Como se comunican los procesos entre si: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C00000"/>
                </a:solidFill>
              </a:rPr>
              <a:t>Pasaje de mensaje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C00000"/>
                </a:solidFill>
              </a:rPr>
              <a:t>Memoria compartida</a:t>
            </a:r>
          </a:p>
          <a:p>
            <a:pPr marL="0" indent="0">
              <a:buNone/>
            </a:pP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612068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936104"/>
          </a:xfrm>
        </p:spPr>
        <p:txBody>
          <a:bodyPr>
            <a:noAutofit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r>
              <a:rPr lang="es-AR" i="1" dirty="0">
                <a:solidFill>
                  <a:prstClr val="black"/>
                </a:solidFill>
              </a:rPr>
              <a:t/>
            </a:r>
            <a:br>
              <a:rPr lang="es-AR" i="1" dirty="0">
                <a:solidFill>
                  <a:prstClr val="black"/>
                </a:solidFill>
              </a:rPr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/>
          <a:lstStyle/>
          <a:p>
            <a:pPr marL="0" indent="0">
              <a:buNone/>
            </a:pPr>
            <a:r>
              <a:rPr lang="es-AR" b="1" dirty="0" smtClean="0"/>
              <a:t>Procesos Independientes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Espacio de memoria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No interviene el S.O.</a:t>
            </a:r>
          </a:p>
          <a:p>
            <a:pPr marL="0" indent="0">
              <a:buNone/>
            </a:pPr>
            <a:r>
              <a:rPr lang="es-AR" b="1" dirty="0" smtClean="0"/>
              <a:t>Procesos Cooperativos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FF0000"/>
                </a:solidFill>
              </a:rPr>
              <a:t>Intervención de S.O.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FF0000"/>
                </a:solidFill>
              </a:rPr>
              <a:t>Buzones</a:t>
            </a:r>
          </a:p>
          <a:p>
            <a:pPr marL="0" indent="0">
              <a:buNone/>
            </a:pPr>
            <a:r>
              <a:rPr lang="es-AR" b="1" dirty="0" smtClean="0"/>
              <a:t>Otros temas relacionados con el IPC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FF0000"/>
                </a:solidFill>
              </a:rPr>
              <a:t>Puertos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smtClean="0">
                <a:solidFill>
                  <a:srgbClr val="FF0000"/>
                </a:solidFill>
              </a:rPr>
              <a:t>Socket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 err="1" smtClean="0">
                <a:solidFill>
                  <a:srgbClr val="FF0000"/>
                </a:solidFill>
              </a:rPr>
              <a:t>Buffering</a:t>
            </a:r>
            <a:endParaRPr lang="es-AR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0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660487"/>
          </a:xfrm>
        </p:spPr>
      </p:pic>
    </p:spTree>
    <p:extLst>
      <p:ext uri="{BB962C8B-B14F-4D97-AF65-F5344CB8AC3E}">
        <p14:creationId xmlns:p14="http://schemas.microsoft.com/office/powerpoint/2010/main" val="190480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850106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8" y="1268759"/>
            <a:ext cx="8542964" cy="5516315"/>
          </a:xfrm>
        </p:spPr>
      </p:pic>
    </p:spTree>
    <p:extLst>
      <p:ext uri="{BB962C8B-B14F-4D97-AF65-F5344CB8AC3E}">
        <p14:creationId xmlns:p14="http://schemas.microsoft.com/office/powerpoint/2010/main" val="111407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IPC (Comunicación entre Procesos)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418857"/>
            <a:ext cx="8928100" cy="5245837"/>
          </a:xfrm>
        </p:spPr>
      </p:pic>
    </p:spTree>
    <p:extLst>
      <p:ext uri="{BB962C8B-B14F-4D97-AF65-F5344CB8AC3E}">
        <p14:creationId xmlns:p14="http://schemas.microsoft.com/office/powerpoint/2010/main" val="106503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8607</TotalTime>
  <Words>286</Words>
  <Application>Microsoft Office PowerPoint</Application>
  <PresentationFormat>Presentación en pantalla (4:3)</PresentationFormat>
  <Paragraphs>71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Sistemas Operativos</vt:lpstr>
      <vt:lpstr>IPC (Comunicación entre Procesos)</vt:lpstr>
      <vt:lpstr>IPC (Comunicación entre Procesos)</vt:lpstr>
      <vt:lpstr>IPC (Comunicación entre Procesos)</vt:lpstr>
      <vt:lpstr> IPC (Comunicación entre Procesos) </vt:lpstr>
      <vt:lpstr>IPC (Comunicación entre Procesos) </vt:lpstr>
      <vt:lpstr>IPC (Comunicación entre Procesos)</vt:lpstr>
      <vt:lpstr>IPC (Comunicación entre Procesos)</vt:lpstr>
      <vt:lpstr>IPC (Comunicación entre Procesos)</vt:lpstr>
      <vt:lpstr>IPC (Comunicación entre Procesos)</vt:lpstr>
      <vt:lpstr>IPC (Comunicación entre Procesos)</vt:lpstr>
      <vt:lpstr>IPC (Comunicación entre Procesos)</vt:lpstr>
      <vt:lpstr>IPC (Comunicación entre Procesos)</vt:lpstr>
      <vt:lpstr>IPC (Comunicación entre Procesos)</vt:lpstr>
      <vt:lpstr>IPC (Comunicación entre Procesos)</vt:lpstr>
      <vt:lpstr>Ejemplo de IPC Windows</vt:lpstr>
      <vt:lpstr>IPC (Comunicación entre Procesos)</vt:lpstr>
      <vt:lpstr>IPC (Comunicación entre Procesos)</vt:lpstr>
      <vt:lpstr>IPC (Comunicación entre Procesos)</vt:lpstr>
      <vt:lpstr>IPC (Comunicación entre Procesos)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225</cp:revision>
  <dcterms:created xsi:type="dcterms:W3CDTF">2022-03-15T23:45:58Z</dcterms:created>
  <dcterms:modified xsi:type="dcterms:W3CDTF">2023-08-03T05:31:48Z</dcterms:modified>
</cp:coreProperties>
</file>