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3" r:id="rId3"/>
    <p:sldId id="390" r:id="rId4"/>
    <p:sldId id="391" r:id="rId5"/>
    <p:sldId id="362" r:id="rId6"/>
    <p:sldId id="392" r:id="rId7"/>
    <p:sldId id="394" r:id="rId8"/>
    <p:sldId id="393" r:id="rId9"/>
    <p:sldId id="395" r:id="rId10"/>
    <p:sldId id="308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22/10/2023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smtClean="0">
                <a:solidFill>
                  <a:srgbClr val="FF0000"/>
                </a:solidFill>
              </a:rPr>
              <a:t>Comisión S21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Habíamos hablado de MFT y MVT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Tenían problemas de Fragmentación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Apareció la paginación de Memoria</a:t>
            </a:r>
            <a:endParaRPr lang="es-AR" sz="4000" dirty="0"/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En la paginación todo el proceso del usuario era divido en partes iguales llamadas Paginas.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El usuario tenia alguna visión de como se iba a mapear la memoria?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4000" dirty="0" smtClean="0"/>
              <a:t>Surgió otra corriente de pensamiento con respecto a la Administración de Memoria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4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764704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 smtClean="0">
                <a:solidFill>
                  <a:srgbClr val="FF0000"/>
                </a:solidFill>
              </a:rPr>
              <a:t>Administración por Segmentación</a:t>
            </a:r>
          </a:p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>
              <a:solidFill>
                <a:srgbClr val="FF0000"/>
              </a:solidFill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En paginación no hay una división lógica del programa, sino que el proceso se divide en paginas de igual tamaño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En cambio en la </a:t>
            </a:r>
            <a:r>
              <a:rPr lang="es-AR" sz="3600" b="1" dirty="0" smtClean="0"/>
              <a:t>segmentación</a:t>
            </a:r>
            <a:r>
              <a:rPr lang="es-AR" sz="3600" dirty="0" smtClean="0"/>
              <a:t> se hace una división lógica del programa, como lo piensa el que lo esta escribiendo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Por lo tanto la Segmentación es un sistema de administración de memoria que tiene en cuenta la visión del usuario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5854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764704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El proceso también es dividido en muchas partes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Salvo que ahora no todas las divisiones del proceso son del mismo tamaño.</a:t>
            </a:r>
          </a:p>
          <a:p>
            <a:pPr algn="just"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Cada una de esas partes se las llama segmentos, cada uno de estos son parte de la división lógica del programa.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dirty="0" smtClean="0"/>
              <a:t>A principios de la década del ‘70 se desarrollo el paradigma de programación estructurada, por lo tanto se empezó a usar el concepto de funciones y procedimientos.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189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21278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4320480" cy="4752528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03524"/>
              </p:ext>
            </p:extLst>
          </p:nvPr>
        </p:nvGraphicFramePr>
        <p:xfrm>
          <a:off x="2051720" y="5877272"/>
          <a:ext cx="4680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Nro</a:t>
                      </a:r>
                      <a:r>
                        <a:rPr lang="es-AR" dirty="0" smtClean="0"/>
                        <a:t> de Segmento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Desplazamiento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21278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Ahora el compilador genera un numero de segmento dentro de lo que es la dirección lógica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91048"/>
              </p:ext>
            </p:extLst>
          </p:nvPr>
        </p:nvGraphicFramePr>
        <p:xfrm>
          <a:off x="2051720" y="6309320"/>
          <a:ext cx="4680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Nro</a:t>
                      </a:r>
                      <a:r>
                        <a:rPr lang="es-AR" dirty="0" smtClean="0"/>
                        <a:t> de Segmento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Desplazamiento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70485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21278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1"/>
            <a:ext cx="788164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Memoria (Segmentación)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21278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Con esta técnica vamos a tener un poco de fragmentación externa.</a:t>
            </a:r>
          </a:p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Suponemos que si programamos bien, las funciones y procedimiento deberían ser lo mas pequeño posible.</a:t>
            </a:r>
          </a:p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Esta técnica fue la que empezó a usar la empresa Intel, con la primera PC.</a:t>
            </a:r>
          </a:p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Las primeras implementaciones de segmentación tenían un problema de seguridad.</a:t>
            </a:r>
          </a:p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En las arquitectura de 16bits, esto funciono fenómeno.</a:t>
            </a:r>
          </a:p>
          <a:p>
            <a:pPr algn="just"/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Cuando pasamos a 32bits que problema podemos llegar a tener? Y porque? 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305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Memoria (</a:t>
            </a:r>
            <a:r>
              <a:rPr lang="es-AR" sz="4800" b="1" i="1" dirty="0" smtClean="0">
                <a:solidFill>
                  <a:schemeClr val="tx2"/>
                </a:solidFill>
              </a:rPr>
              <a:t>Segmentación paginada)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49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Ahora a la dirección lógica se le aplica una mascara compuesta por: 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86614"/>
              </p:ext>
            </p:extLst>
          </p:nvPr>
        </p:nvGraphicFramePr>
        <p:xfrm>
          <a:off x="2339752" y="1628800"/>
          <a:ext cx="4464496" cy="36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490"/>
                <a:gridCol w="1190283"/>
                <a:gridCol w="1850723"/>
              </a:tblGrid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Segmento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Pagina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Desplazamiento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712968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16214</TotalTime>
  <Words>363</Words>
  <Application>Microsoft Office PowerPoint</Application>
  <PresentationFormat>Presentación en pantalla (4:3)</PresentationFormat>
  <Paragraphs>99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Sistemas Operativos</vt:lpstr>
      <vt:lpstr>Memoria </vt:lpstr>
      <vt:lpstr>Memoria (Segmentación)</vt:lpstr>
      <vt:lpstr>Memoria (Segmentación)</vt:lpstr>
      <vt:lpstr>Memoria (Segmentación)</vt:lpstr>
      <vt:lpstr>Memoria (Segmentación)</vt:lpstr>
      <vt:lpstr>Memoria (Segmentación)</vt:lpstr>
      <vt:lpstr>Memoria (Segmentación)</vt:lpstr>
      <vt:lpstr>Memoria (Segmentación paginada)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413</cp:revision>
  <dcterms:created xsi:type="dcterms:W3CDTF">2022-03-15T23:45:58Z</dcterms:created>
  <dcterms:modified xsi:type="dcterms:W3CDTF">2023-10-22T16:47:19Z</dcterms:modified>
</cp:coreProperties>
</file>