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4427-8129-489F-9474-D33CEE2B6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E6C4-FB75-486C-92F1-598C752A6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88875-922A-44CD-A221-5E5DDEB3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CDF3-9359-4D3C-BD79-6440B8810F59}" type="datetimeFigureOut">
              <a:rPr lang="en-PH" smtClean="0"/>
              <a:t>26/02/2020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2727B-8815-4CDB-A1DC-4EE51783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0503B-8DD2-4B43-9F7F-E4B409EC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7D9F-C13A-418A-832C-462F61065B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7355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A5B5-CC73-41DC-9007-80249373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8A92F-025B-4F78-A3CA-F5C225C52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EFE48-E121-4F65-9819-C3324823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CDF3-9359-4D3C-BD79-6440B8810F59}" type="datetimeFigureOut">
              <a:rPr lang="en-PH" smtClean="0"/>
              <a:t>26/02/2020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63F48-9F27-4AA6-B160-576BAC89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9D14-2C6D-4CB4-86BD-D400730A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7D9F-C13A-418A-832C-462F61065B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5153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E7408-98D6-412C-A294-9E34955EA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EEABD-46C6-4DBE-8489-155430706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A580D-FF16-4928-8B31-C971C0CC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CDF3-9359-4D3C-BD79-6440B8810F59}" type="datetimeFigureOut">
              <a:rPr lang="en-PH" smtClean="0"/>
              <a:t>26/02/2020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1EF45-2981-42A8-9B2B-5BC255BD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A30F4-CBD5-4191-B06D-1633F59D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7D9F-C13A-418A-832C-462F61065B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150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02A5-78EF-4DD3-B9F2-5481B237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09A59-725E-452C-8148-F01A06C6E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1E2FA-5800-464A-9441-E1E2B92D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CDF3-9359-4D3C-BD79-6440B8810F59}" type="datetimeFigureOut">
              <a:rPr lang="en-PH" smtClean="0"/>
              <a:t>26/02/2020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EFB62-D260-457D-B9D4-5597D0CA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08C9E-C821-46CE-B9F5-DA8AC2C1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7D9F-C13A-418A-832C-462F61065B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685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8B72-DB3B-4E02-AEFF-5187CC32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D8619-666C-4D75-B780-6BC92F52B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5DFD0-5579-4D80-B406-0E04742D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CDF3-9359-4D3C-BD79-6440B8810F59}" type="datetimeFigureOut">
              <a:rPr lang="en-PH" smtClean="0"/>
              <a:t>26/02/2020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E0E9E-0C75-47AB-BC4F-51B54F51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49EC6-F74A-4243-B9F8-A6BA5436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7D9F-C13A-418A-832C-462F61065B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456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50BD-BB01-45C4-8E80-334113778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34354-7CEF-4FE1-B0A7-8088FE021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91EE2-9BED-4C52-840F-E8E39F711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EBFAB-F289-4982-910E-B362FBE5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CDF3-9359-4D3C-BD79-6440B8810F59}" type="datetimeFigureOut">
              <a:rPr lang="en-PH" smtClean="0"/>
              <a:t>26/02/2020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9FB29-8BDC-4956-99F1-059F4CFC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FA00B-E30D-4F2B-96F6-C5FC4539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7D9F-C13A-418A-832C-462F61065B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757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4DE8-9AE5-4ACC-86AB-96753A5D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40E39-E0A8-48A4-80C1-5D889795C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5216E-38F2-4B35-9F01-5304FDEC4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14220-1ECC-45D1-BF00-591BFA8BC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F73EE9-5020-4642-A447-277CF242C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A5DAB8-21D8-4A50-9862-775A924B3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CDF3-9359-4D3C-BD79-6440B8810F59}" type="datetimeFigureOut">
              <a:rPr lang="en-PH" smtClean="0"/>
              <a:t>26/02/2020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4AF55F-68E0-4EC0-9EB8-28FFAF036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8DEFC-54B5-48CA-8E0F-191735BE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7D9F-C13A-418A-832C-462F61065B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4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24FF-FC14-473E-993D-50A56F77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297AE1-6850-4675-B4D2-759B251A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CDF3-9359-4D3C-BD79-6440B8810F59}" type="datetimeFigureOut">
              <a:rPr lang="en-PH" smtClean="0"/>
              <a:t>26/02/2020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E5F02-444F-4ACC-BF6A-2FC60078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3CDAE-50A7-47BD-9A2E-83C6A5C9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7D9F-C13A-418A-832C-462F61065B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513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10EF1-4215-4C38-8A75-FC377C19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CDF3-9359-4D3C-BD79-6440B8810F59}" type="datetimeFigureOut">
              <a:rPr lang="en-PH" smtClean="0"/>
              <a:t>26/02/2020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51A05-23F1-4A2E-9276-89ED17ED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90749-BFDF-4732-BE5E-BBB6BF6E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7D9F-C13A-418A-832C-462F61065B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621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38EC-FE7A-45E1-9B0B-D6DB70D4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F3C33-EA71-43D9-AC62-3DFD98FC3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3F3E3-D791-40BB-85CB-61BF5A46C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9B8F5-B7B1-4EB4-A190-A46EC96A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CDF3-9359-4D3C-BD79-6440B8810F59}" type="datetimeFigureOut">
              <a:rPr lang="en-PH" smtClean="0"/>
              <a:t>26/02/2020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2D796-C098-4EA3-A4DF-3331F706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5AA22-A59E-4AA0-A6BF-1F4088D5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7D9F-C13A-418A-832C-462F61065B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2125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2C57-1B65-4399-87F1-A7FE18F1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A386A-BA16-400D-8B0F-72EEFD725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31986-8C90-4170-8EB9-95F888CE0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285C4-F2B6-4EEB-B4B7-901A792F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CDF3-9359-4D3C-BD79-6440B8810F59}" type="datetimeFigureOut">
              <a:rPr lang="en-PH" smtClean="0"/>
              <a:t>26/02/2020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78F41-292D-4338-9373-D8CDC867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87155-FC15-452E-B780-B7B7872B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7D9F-C13A-418A-832C-462F61065B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5579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123DC-3609-4FBF-B125-A9F10023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70F52-40BA-434F-90B2-BEEB4DA4B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F2131-2223-4388-A12D-F7F4A5D96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FCDF3-9359-4D3C-BD79-6440B8810F59}" type="datetimeFigureOut">
              <a:rPr lang="en-PH" smtClean="0"/>
              <a:t>26/02/2020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61B60-70E9-42B9-96D1-379365810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651C3-9BF5-40BB-A9DB-1C5F8E0B0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D7D9F-C13A-418A-832C-462F61065B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569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ventionalcommits.org/en/v1.0.0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6DF9918-2504-450E-B985-9F44A5F918B2}"/>
              </a:ext>
            </a:extLst>
          </p:cNvPr>
          <p:cNvSpPr/>
          <p:nvPr/>
        </p:nvSpPr>
        <p:spPr>
          <a:xfrm>
            <a:off x="8719757" y="637560"/>
            <a:ext cx="2521492" cy="545390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7AE1D-382E-424C-8C6D-271A121DA4FB}"/>
              </a:ext>
            </a:extLst>
          </p:cNvPr>
          <p:cNvSpPr/>
          <p:nvPr/>
        </p:nvSpPr>
        <p:spPr>
          <a:xfrm>
            <a:off x="6077224" y="637561"/>
            <a:ext cx="2521492" cy="545390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DBCD7E-1D40-45AA-99CE-0E6D931CBF29}"/>
              </a:ext>
            </a:extLst>
          </p:cNvPr>
          <p:cNvSpPr/>
          <p:nvPr/>
        </p:nvSpPr>
        <p:spPr>
          <a:xfrm>
            <a:off x="3523317" y="637562"/>
            <a:ext cx="2432866" cy="545390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A096CA-B511-4498-834D-C3CB9E9D3837}"/>
              </a:ext>
            </a:extLst>
          </p:cNvPr>
          <p:cNvSpPr/>
          <p:nvPr/>
        </p:nvSpPr>
        <p:spPr>
          <a:xfrm>
            <a:off x="494950" y="637562"/>
            <a:ext cx="2907326" cy="545390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2040F7-9973-4FBB-980A-6A43D5E9D9EB}"/>
              </a:ext>
            </a:extLst>
          </p:cNvPr>
          <p:cNvSpPr/>
          <p:nvPr/>
        </p:nvSpPr>
        <p:spPr>
          <a:xfrm>
            <a:off x="638701" y="766534"/>
            <a:ext cx="2619823" cy="76026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DEVELOP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D61629-9FCC-4F7D-8D9B-3404CEB96438}"/>
              </a:ext>
            </a:extLst>
          </p:cNvPr>
          <p:cNvSpPr/>
          <p:nvPr/>
        </p:nvSpPr>
        <p:spPr>
          <a:xfrm>
            <a:off x="3693093" y="766534"/>
            <a:ext cx="2112089" cy="76026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Commit and push</a:t>
            </a:r>
          </a:p>
          <a:p>
            <a:pPr algn="ctr"/>
            <a:r>
              <a:rPr lang="en-PH" dirty="0"/>
              <a:t>changes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3BD020-9E17-4E12-9628-387BE93D7D72}"/>
              </a:ext>
            </a:extLst>
          </p:cNvPr>
          <p:cNvSpPr/>
          <p:nvPr/>
        </p:nvSpPr>
        <p:spPr>
          <a:xfrm>
            <a:off x="6170502" y="766534"/>
            <a:ext cx="2334936" cy="76026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Create a new release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4BCF3E-E330-4A1F-9F71-C3E5BEBC4C0A}"/>
              </a:ext>
            </a:extLst>
          </p:cNvPr>
          <p:cNvSpPr/>
          <p:nvPr/>
        </p:nvSpPr>
        <p:spPr>
          <a:xfrm>
            <a:off x="8879748" y="766534"/>
            <a:ext cx="2093051" cy="76026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Trigger a new build in dev ops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467D1E-8639-43CF-B2C4-4053BFFCD677}"/>
              </a:ext>
            </a:extLst>
          </p:cNvPr>
          <p:cNvSpPr txBox="1"/>
          <p:nvPr/>
        </p:nvSpPr>
        <p:spPr>
          <a:xfrm>
            <a:off x="638701" y="1655768"/>
            <a:ext cx="26425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Develop new feature inside the library using existing angular schematics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3C8960-22A9-44B9-8F2E-B728B688A7D3}"/>
              </a:ext>
            </a:extLst>
          </p:cNvPr>
          <p:cNvSpPr txBox="1"/>
          <p:nvPr/>
        </p:nvSpPr>
        <p:spPr>
          <a:xfrm>
            <a:off x="638701" y="2625849"/>
            <a:ext cx="264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ng generate component –project &lt;</a:t>
            </a:r>
            <a:r>
              <a:rPr lang="en-PH" sz="1400" dirty="0" err="1"/>
              <a:t>library_name</a:t>
            </a:r>
            <a:r>
              <a:rPr lang="en-PH" sz="1400" dirty="0"/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A4430-6DD6-43CC-A86C-FFC2147AD133}"/>
              </a:ext>
            </a:extLst>
          </p:cNvPr>
          <p:cNvSpPr txBox="1"/>
          <p:nvPr/>
        </p:nvSpPr>
        <p:spPr>
          <a:xfrm>
            <a:off x="615991" y="3185712"/>
            <a:ext cx="264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ng generate service –project &lt;</a:t>
            </a:r>
            <a:r>
              <a:rPr lang="en-PH" sz="1400" dirty="0" err="1"/>
              <a:t>library_name</a:t>
            </a:r>
            <a:r>
              <a:rPr lang="en-PH" sz="1400" dirty="0"/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900C48-2EA3-4D12-89B6-53F137A35C26}"/>
              </a:ext>
            </a:extLst>
          </p:cNvPr>
          <p:cNvSpPr txBox="1"/>
          <p:nvPr/>
        </p:nvSpPr>
        <p:spPr>
          <a:xfrm>
            <a:off x="3693093" y="1660303"/>
            <a:ext cx="21120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Commit messages should adhere to conventional commit specifications (</a:t>
            </a:r>
            <a:r>
              <a:rPr lang="en-PH" sz="1200" dirty="0">
                <a:hlinkClick r:id="rId2"/>
              </a:rPr>
              <a:t>https://www.conventionalcommits.org/en/v1.0.0/</a:t>
            </a:r>
            <a:r>
              <a:rPr lang="en-PH" sz="14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EC2F20-C005-4818-B51C-E204C2E2A4B3}"/>
              </a:ext>
            </a:extLst>
          </p:cNvPr>
          <p:cNvSpPr txBox="1"/>
          <p:nvPr/>
        </p:nvSpPr>
        <p:spPr>
          <a:xfrm>
            <a:off x="3692094" y="3062663"/>
            <a:ext cx="21120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Pre-push hook has been setup to ensure that library has no build error before pushing.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BCF798-B890-4707-AA53-B4BE978C841D}"/>
              </a:ext>
            </a:extLst>
          </p:cNvPr>
          <p:cNvSpPr txBox="1"/>
          <p:nvPr/>
        </p:nvSpPr>
        <p:spPr>
          <a:xfrm>
            <a:off x="6281925" y="1655768"/>
            <a:ext cx="211208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Creating a new release is done by running</a:t>
            </a:r>
          </a:p>
          <a:p>
            <a:endParaRPr lang="en-PH" sz="1400" dirty="0"/>
          </a:p>
          <a:p>
            <a:r>
              <a:rPr lang="en-PH" sz="1400" dirty="0" err="1"/>
              <a:t>npm</a:t>
            </a:r>
            <a:r>
              <a:rPr lang="en-PH" sz="1400" dirty="0"/>
              <a:t> run release</a:t>
            </a:r>
          </a:p>
          <a:p>
            <a:endParaRPr lang="en-PH" sz="1400" dirty="0"/>
          </a:p>
          <a:p>
            <a:r>
              <a:rPr lang="en-PH" sz="1400" dirty="0"/>
              <a:t>And pushing the changes to master. This script will:</a:t>
            </a:r>
          </a:p>
          <a:p>
            <a:endParaRPr lang="en-PH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bump the version of the library,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generates a changelog based on the commits,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creates a new commit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and a new tag version along with it.</a:t>
            </a:r>
            <a:endParaRPr lang="en-PH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170AA-3F9E-4B01-A708-414256A13748}"/>
              </a:ext>
            </a:extLst>
          </p:cNvPr>
          <p:cNvSpPr txBox="1"/>
          <p:nvPr/>
        </p:nvSpPr>
        <p:spPr>
          <a:xfrm>
            <a:off x="8879748" y="1655768"/>
            <a:ext cx="2112089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Pushing commits with tags for a new release should trigger a new build in azure dev ops</a:t>
            </a:r>
          </a:p>
          <a:p>
            <a:endParaRPr lang="en-PH" sz="1400" dirty="0"/>
          </a:p>
          <a:p>
            <a:r>
              <a:rPr lang="en-PH" sz="1100" dirty="0"/>
              <a:t>This build pipeline will publish a new version in azure dev ops Artifacts feed.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D2DBCE-9895-4435-8436-6B0F062E3B8A}"/>
              </a:ext>
            </a:extLst>
          </p:cNvPr>
          <p:cNvSpPr txBox="1"/>
          <p:nvPr/>
        </p:nvSpPr>
        <p:spPr>
          <a:xfrm>
            <a:off x="6281924" y="4785561"/>
            <a:ext cx="21120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In VS Code, Push changes with tags by:</a:t>
            </a:r>
          </a:p>
          <a:p>
            <a:endParaRPr lang="en-PH" sz="1400" dirty="0"/>
          </a:p>
          <a:p>
            <a:r>
              <a:rPr lang="en-PH" sz="1100" dirty="0"/>
              <a:t>Pressing Ctrl + Shift + P</a:t>
            </a:r>
          </a:p>
          <a:p>
            <a:r>
              <a:rPr lang="en-PH" sz="1100" dirty="0"/>
              <a:t>Type Git: Push (Follow tags)</a:t>
            </a:r>
          </a:p>
        </p:txBody>
      </p:sp>
    </p:spTree>
    <p:extLst>
      <p:ext uri="{BB962C8B-B14F-4D97-AF65-F5344CB8AC3E}">
        <p14:creationId xmlns:p14="http://schemas.microsoft.com/office/powerpoint/2010/main" val="192734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189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Kulot Sienfield</dc:creator>
  <cp:lastModifiedBy>Kulot Sienfield</cp:lastModifiedBy>
  <cp:revision>5</cp:revision>
  <dcterms:created xsi:type="dcterms:W3CDTF">2020-02-25T17:19:39Z</dcterms:created>
  <dcterms:modified xsi:type="dcterms:W3CDTF">2020-02-26T04:20:02Z</dcterms:modified>
</cp:coreProperties>
</file>