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4427-8129-489F-9474-D33CEE2B6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E6C4-FB75-486C-92F1-598C752A6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8875-922A-44CD-A221-5E5DDEB3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727B-8815-4CDB-A1DC-4EE51783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503B-8DD2-4B43-9F7F-E4B409EC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355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A5B5-CC73-41DC-9007-80249373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8A92F-025B-4F78-A3CA-F5C225C52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FE48-E121-4F65-9819-C3324823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3F48-9F27-4AA6-B160-576BAC89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9D14-2C6D-4CB4-86BD-D400730A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15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7408-98D6-412C-A294-9E34955E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EEABD-46C6-4DBE-8489-15543070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580D-FF16-4928-8B31-C971C0C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EF45-2981-42A8-9B2B-5BC255BD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30F4-CBD5-4191-B06D-1633F59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15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02A5-78EF-4DD3-B9F2-5481B23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9A59-725E-452C-8148-F01A06C6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E2FA-5800-464A-9441-E1E2B92D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FB62-D260-457D-B9D4-5597D0C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8C9E-C821-46CE-B9F5-DA8AC2C1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685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8B72-DB3B-4E02-AEFF-5187CC32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8619-666C-4D75-B780-6BC92F52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5DFD0-5579-4D80-B406-0E04742D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0E9E-0C75-47AB-BC4F-51B54F51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49EC6-F74A-4243-B9F8-A6BA5436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56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50BD-BB01-45C4-8E80-33411377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4354-7CEF-4FE1-B0A7-8088FE021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91EE2-9BED-4C52-840F-E8E39F71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BFAB-F289-4982-910E-B362FBE5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9FB29-8BDC-4956-99F1-059F4CFC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A00B-E30D-4F2B-96F6-C5FC4539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75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4DE8-9AE5-4ACC-86AB-96753A5D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0E39-E0A8-48A4-80C1-5D889795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216E-38F2-4B35-9F01-5304FDEC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14220-1ECC-45D1-BF00-591BFA8BC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73EE9-5020-4642-A447-277CF242C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DAB8-21D8-4A50-9862-775A924B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AF55F-68E0-4EC0-9EB8-28FFAF03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8DEFC-54B5-48CA-8E0F-191735BE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24FF-FC14-473E-993D-50A56F77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7AE1-6850-4675-B4D2-759B251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E5F02-444F-4ACC-BF6A-2FC60078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CDAE-50A7-47BD-9A2E-83C6A5C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51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10EF1-4215-4C38-8A75-FC377C19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51A05-23F1-4A2E-9276-89ED17ED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0749-BFDF-4732-BE5E-BBB6BF6E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21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38EC-FE7A-45E1-9B0B-D6DB70D4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3C33-EA71-43D9-AC62-3DFD98FC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3F3E3-D791-40BB-85CB-61BF5A46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B8F5-B7B1-4EB4-A190-A46EC96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2D796-C098-4EA3-A4DF-3331F706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5AA22-A59E-4AA0-A6BF-1F4088D5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125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2C57-1B65-4399-87F1-A7FE18F1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A386A-BA16-400D-8B0F-72EEFD72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1986-8C90-4170-8EB9-95F888CE0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285C4-F2B6-4EEB-B4B7-901A792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8F41-292D-4338-9373-D8CDC867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87155-FC15-452E-B780-B7B7872B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57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123DC-3609-4FBF-B125-A9F10023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0F52-40BA-434F-90B2-BEEB4DA4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2131-2223-4388-A12D-F7F4A5D9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CDF3-9359-4D3C-BD79-6440B8810F59}" type="datetimeFigureOut">
              <a:rPr lang="en-PH" smtClean="0"/>
              <a:t>26/02/2020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1B60-70E9-42B9-96D1-37936581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51C3-9BF5-40BB-A9DB-1C5F8E0B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7D9F-C13A-418A-832C-462F61065B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56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en/v1.0.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DF9918-2504-450E-B985-9F44A5F918B2}"/>
              </a:ext>
            </a:extLst>
          </p:cNvPr>
          <p:cNvSpPr/>
          <p:nvPr/>
        </p:nvSpPr>
        <p:spPr>
          <a:xfrm>
            <a:off x="8719757" y="637560"/>
            <a:ext cx="2521492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7AE1D-382E-424C-8C6D-271A121DA4FB}"/>
              </a:ext>
            </a:extLst>
          </p:cNvPr>
          <p:cNvSpPr/>
          <p:nvPr/>
        </p:nvSpPr>
        <p:spPr>
          <a:xfrm>
            <a:off x="6077224" y="637561"/>
            <a:ext cx="2521492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BCD7E-1D40-45AA-99CE-0E6D931CBF29}"/>
              </a:ext>
            </a:extLst>
          </p:cNvPr>
          <p:cNvSpPr/>
          <p:nvPr/>
        </p:nvSpPr>
        <p:spPr>
          <a:xfrm>
            <a:off x="3523317" y="637562"/>
            <a:ext cx="2432866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A096CA-B511-4498-834D-C3CB9E9D3837}"/>
              </a:ext>
            </a:extLst>
          </p:cNvPr>
          <p:cNvSpPr/>
          <p:nvPr/>
        </p:nvSpPr>
        <p:spPr>
          <a:xfrm>
            <a:off x="494950" y="637562"/>
            <a:ext cx="2907326" cy="545390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040F7-9973-4FBB-980A-6A43D5E9D9EB}"/>
              </a:ext>
            </a:extLst>
          </p:cNvPr>
          <p:cNvSpPr/>
          <p:nvPr/>
        </p:nvSpPr>
        <p:spPr>
          <a:xfrm>
            <a:off x="638701" y="766534"/>
            <a:ext cx="2619823" cy="7602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DEVELOP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61629-9FCC-4F7D-8D9B-3404CEB96438}"/>
              </a:ext>
            </a:extLst>
          </p:cNvPr>
          <p:cNvSpPr/>
          <p:nvPr/>
        </p:nvSpPr>
        <p:spPr>
          <a:xfrm>
            <a:off x="3693093" y="766534"/>
            <a:ext cx="2112089" cy="7602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Commit and push</a:t>
            </a:r>
          </a:p>
          <a:p>
            <a:pPr algn="ctr"/>
            <a:r>
              <a:rPr lang="en-PH" dirty="0"/>
              <a:t>changes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D020-9E17-4E12-9628-387BE93D7D72}"/>
              </a:ext>
            </a:extLst>
          </p:cNvPr>
          <p:cNvSpPr/>
          <p:nvPr/>
        </p:nvSpPr>
        <p:spPr>
          <a:xfrm>
            <a:off x="6170502" y="766534"/>
            <a:ext cx="2334936" cy="7602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a new release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BCF3E-E330-4A1F-9F71-C3E5BEBC4C0A}"/>
              </a:ext>
            </a:extLst>
          </p:cNvPr>
          <p:cNvSpPr/>
          <p:nvPr/>
        </p:nvSpPr>
        <p:spPr>
          <a:xfrm>
            <a:off x="8879748" y="766534"/>
            <a:ext cx="2093051" cy="760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Trigger a new build in dev 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67D1E-8639-43CF-B2C4-4053BFFCD677}"/>
              </a:ext>
            </a:extLst>
          </p:cNvPr>
          <p:cNvSpPr txBox="1"/>
          <p:nvPr/>
        </p:nvSpPr>
        <p:spPr>
          <a:xfrm>
            <a:off x="638701" y="1655768"/>
            <a:ext cx="26425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Develop new feature inside the library using existing angular schematics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C8960-22A9-44B9-8F2E-B728B688A7D3}"/>
              </a:ext>
            </a:extLst>
          </p:cNvPr>
          <p:cNvSpPr txBox="1"/>
          <p:nvPr/>
        </p:nvSpPr>
        <p:spPr>
          <a:xfrm>
            <a:off x="638701" y="2625849"/>
            <a:ext cx="264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ng generate component –project &lt;</a:t>
            </a:r>
            <a:r>
              <a:rPr lang="en-PH" sz="1200" dirty="0" err="1"/>
              <a:t>library_name</a:t>
            </a:r>
            <a:r>
              <a:rPr lang="en-PH" sz="1200" dirty="0"/>
              <a:t>&gt; &lt;</a:t>
            </a:r>
            <a:r>
              <a:rPr lang="en-PH" sz="1200" dirty="0" err="1"/>
              <a:t>component_name</a:t>
            </a:r>
            <a:r>
              <a:rPr lang="en-PH" sz="12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4430-6DD6-43CC-A86C-FFC2147AD133}"/>
              </a:ext>
            </a:extLst>
          </p:cNvPr>
          <p:cNvSpPr txBox="1"/>
          <p:nvPr/>
        </p:nvSpPr>
        <p:spPr>
          <a:xfrm>
            <a:off x="615991" y="3185712"/>
            <a:ext cx="264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ng generate service –project &lt;</a:t>
            </a:r>
            <a:r>
              <a:rPr lang="en-PH" sz="1200" dirty="0" err="1"/>
              <a:t>library_name</a:t>
            </a:r>
            <a:r>
              <a:rPr lang="en-PH" sz="1200" dirty="0"/>
              <a:t>&gt; &lt;</a:t>
            </a:r>
            <a:r>
              <a:rPr lang="en-PH" sz="1200" dirty="0" err="1"/>
              <a:t>service_name</a:t>
            </a:r>
            <a:r>
              <a:rPr lang="en-PH" sz="1200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00C48-2EA3-4D12-89B6-53F137A35C26}"/>
              </a:ext>
            </a:extLst>
          </p:cNvPr>
          <p:cNvSpPr txBox="1"/>
          <p:nvPr/>
        </p:nvSpPr>
        <p:spPr>
          <a:xfrm>
            <a:off x="3693093" y="1660303"/>
            <a:ext cx="2112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Commit messages should adhere to conventional commit specifications (</a:t>
            </a:r>
            <a:r>
              <a:rPr lang="en-PH" sz="1200" dirty="0">
                <a:hlinkClick r:id="rId2"/>
              </a:rPr>
              <a:t>https://www.conventionalcommits.org/en/v1.0.0/</a:t>
            </a:r>
            <a:r>
              <a:rPr lang="en-PH" sz="1400" dirty="0"/>
              <a:t>). This will be used to determine the changes to be included on the changelogs and the release version which follows semantic versioning.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C2F20-C005-4818-B51C-E204C2E2A4B3}"/>
              </a:ext>
            </a:extLst>
          </p:cNvPr>
          <p:cNvSpPr txBox="1"/>
          <p:nvPr/>
        </p:nvSpPr>
        <p:spPr>
          <a:xfrm>
            <a:off x="3639393" y="4414493"/>
            <a:ext cx="2112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Pre-push hook has also been setup to ensure that library has no build error before pushing.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CF798-B890-4707-AA53-B4BE978C841D}"/>
              </a:ext>
            </a:extLst>
          </p:cNvPr>
          <p:cNvSpPr txBox="1"/>
          <p:nvPr/>
        </p:nvSpPr>
        <p:spPr>
          <a:xfrm>
            <a:off x="6281925" y="1655768"/>
            <a:ext cx="2112089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Creating a new release is done by running</a:t>
            </a:r>
          </a:p>
          <a:p>
            <a:endParaRPr lang="en-PH" sz="1200" dirty="0"/>
          </a:p>
          <a:p>
            <a:r>
              <a:rPr lang="en-PH" sz="1200" dirty="0" err="1"/>
              <a:t>npm</a:t>
            </a:r>
            <a:r>
              <a:rPr lang="en-PH" sz="1200" dirty="0"/>
              <a:t> run release</a:t>
            </a:r>
          </a:p>
          <a:p>
            <a:endParaRPr lang="en-PH" sz="1200" dirty="0"/>
          </a:p>
          <a:p>
            <a:r>
              <a:rPr lang="en-PH" sz="1200" dirty="0"/>
              <a:t>This script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bump the version of the library,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generates a changelog based on the commits,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creates a new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and a new tag version along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PH" sz="1100" dirty="0"/>
              <a:t>After that dev should push changes to master.</a:t>
            </a:r>
          </a:p>
          <a:p>
            <a:endParaRPr lang="en-PH" sz="1100" dirty="0"/>
          </a:p>
          <a:p>
            <a:r>
              <a:rPr lang="en-US" sz="1100" b="1" dirty="0"/>
              <a:t>git push --follow-tags origin master</a:t>
            </a:r>
          </a:p>
          <a:p>
            <a:endParaRPr lang="en-US" sz="1100" dirty="0"/>
          </a:p>
          <a:p>
            <a:r>
              <a:rPr lang="en-PH" sz="1100" dirty="0"/>
              <a:t>In VS Code, Push changes with tags by </a:t>
            </a:r>
            <a:r>
              <a:rPr lang="en-PH" sz="1100" b="1" dirty="0"/>
              <a:t>pressing Ctrl + Shift + P</a:t>
            </a:r>
          </a:p>
          <a:p>
            <a:r>
              <a:rPr lang="en-PH" sz="1100" b="1" dirty="0"/>
              <a:t>Type Git: Push (Follow tags)</a:t>
            </a:r>
          </a:p>
          <a:p>
            <a:endParaRPr lang="en-PH" sz="1100" dirty="0"/>
          </a:p>
          <a:p>
            <a:endParaRPr lang="en-PH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170AA-3F9E-4B01-A708-414256A13748}"/>
              </a:ext>
            </a:extLst>
          </p:cNvPr>
          <p:cNvSpPr txBox="1"/>
          <p:nvPr/>
        </p:nvSpPr>
        <p:spPr>
          <a:xfrm>
            <a:off x="8879748" y="1655768"/>
            <a:ext cx="2112089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Pushing commits with tags for a new release should trigger a new build in azure dev ops</a:t>
            </a:r>
          </a:p>
          <a:p>
            <a:endParaRPr lang="en-PH" sz="1400" dirty="0"/>
          </a:p>
          <a:p>
            <a:r>
              <a:rPr lang="en-PH" sz="1100" dirty="0"/>
              <a:t>This build pipeline will publish a new version in azure dev ops Artifacts feed.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D8AC02-2E84-4761-9F3A-2F7C26705CB2}"/>
              </a:ext>
            </a:extLst>
          </p:cNvPr>
          <p:cNvSpPr txBox="1"/>
          <p:nvPr/>
        </p:nvSpPr>
        <p:spPr>
          <a:xfrm>
            <a:off x="627345" y="3791670"/>
            <a:ext cx="264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Use </a:t>
            </a:r>
            <a:r>
              <a:rPr lang="en-PH" sz="1200" b="1" dirty="0" err="1"/>
              <a:t>npm</a:t>
            </a:r>
            <a:r>
              <a:rPr lang="en-PH" sz="1200" b="1" dirty="0"/>
              <a:t> run </a:t>
            </a:r>
            <a:r>
              <a:rPr lang="en-PH" sz="1200" b="1" dirty="0" err="1"/>
              <a:t>build:dataload:watch</a:t>
            </a:r>
            <a:r>
              <a:rPr lang="en-PH" sz="1200" b="1" dirty="0"/>
              <a:t> </a:t>
            </a:r>
            <a:r>
              <a:rPr lang="en-PH" sz="1200" dirty="0"/>
              <a:t>to watch changes while developing.</a:t>
            </a:r>
          </a:p>
        </p:txBody>
      </p:sp>
    </p:spTree>
    <p:extLst>
      <p:ext uri="{BB962C8B-B14F-4D97-AF65-F5344CB8AC3E}">
        <p14:creationId xmlns:p14="http://schemas.microsoft.com/office/powerpoint/2010/main" val="19273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Kulot Sienfield</dc:creator>
  <cp:lastModifiedBy>Kulot Sienfield</cp:lastModifiedBy>
  <cp:revision>8</cp:revision>
  <dcterms:created xsi:type="dcterms:W3CDTF">2020-02-25T17:19:39Z</dcterms:created>
  <dcterms:modified xsi:type="dcterms:W3CDTF">2020-02-26T04:45:46Z</dcterms:modified>
</cp:coreProperties>
</file>